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46" r:id="rId3"/>
    <p:sldId id="553" r:id="rId4"/>
    <p:sldId id="554" r:id="rId5"/>
    <p:sldId id="512" r:id="rId6"/>
    <p:sldId id="530" r:id="rId7"/>
    <p:sldId id="527" r:id="rId8"/>
    <p:sldId id="555" r:id="rId9"/>
    <p:sldId id="529" r:id="rId10"/>
    <p:sldId id="557" r:id="rId11"/>
    <p:sldId id="560" r:id="rId12"/>
    <p:sldId id="556" r:id="rId13"/>
    <p:sldId id="558" r:id="rId14"/>
    <p:sldId id="559" r:id="rId15"/>
    <p:sldId id="531" r:id="rId16"/>
    <p:sldId id="496" r:id="rId17"/>
    <p:sldId id="507" r:id="rId18"/>
    <p:sldId id="508" r:id="rId19"/>
    <p:sldId id="509" r:id="rId20"/>
    <p:sldId id="510" r:id="rId21"/>
    <p:sldId id="511" r:id="rId22"/>
    <p:sldId id="532" r:id="rId23"/>
    <p:sldId id="497" r:id="rId24"/>
    <p:sldId id="513" r:id="rId25"/>
    <p:sldId id="533" r:id="rId26"/>
    <p:sldId id="514" r:id="rId27"/>
    <p:sldId id="515" r:id="rId28"/>
    <p:sldId id="516" r:id="rId29"/>
    <p:sldId id="517" r:id="rId30"/>
    <p:sldId id="518" r:id="rId31"/>
    <p:sldId id="519" r:id="rId32"/>
    <p:sldId id="535" r:id="rId33"/>
    <p:sldId id="536" r:id="rId34"/>
    <p:sldId id="538" r:id="rId35"/>
    <p:sldId id="540" r:id="rId36"/>
    <p:sldId id="541" r:id="rId37"/>
    <p:sldId id="542" r:id="rId38"/>
    <p:sldId id="543" r:id="rId39"/>
    <p:sldId id="549" r:id="rId40"/>
    <p:sldId id="550" r:id="rId41"/>
    <p:sldId id="545" r:id="rId42"/>
    <p:sldId id="546" r:id="rId43"/>
    <p:sldId id="548" r:id="rId44"/>
    <p:sldId id="551" r:id="rId45"/>
    <p:sldId id="552" r:id="rId46"/>
    <p:sldId id="445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592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24:30.67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14773 4802 46,'0'-3'29,"0"0"46,0 0-50,0 1 1,0-1-12,0 0-2,0 0-3,-1-1-4,-4 0-5,-4-2-4,1 0-18,-6 1-11,2-2-3,-1 2-1,1 1-4,-1-1 7,-1 2 25,2 1 8,0-1 10,-1 1 20,-2 1 5,-1 0-11,-1 0-3,-1 1-5,-3 0-6,-2 0-6,0 0-2,0 2 0,-4 2-1,2 0 0,-2-1 1,-1 0 5,-2-1 3,2-1 5,-6 1-4,3-2 4,-4 1-1,-3 1 0,-2 2-7,0 0-5,2-4-13,3-1-127</inkml:trace>
  <inkml:trace contextRef="#ctx0" brushRef="#br0" timeOffset="959.0959">9885 5831 219,'3'0'23,"2"-6"21,-4 0-11,2 1-2,0-1-9,-1 2-4,-2 1-3,0 0-6,0 2-9,-6 1-4,-8 0 0,-2 0 0,-5 6-2,-6 1 4,-5-1 1,-5 1-1,-5 0 3,-3-2-4,-6-1 5,-4 0 9,-4-1 2,-4 0 4,-8 0-2,-5 0 2,-7 0-1,-3-2-4,-7 2-1,-5-2-2,-4-1 1,-4 0-1,-1 0 2,0 1 9,3 1-8,4 1-1,-1 2 1,3 1 1,-3 0 0,2 1-3,-3 0-2,-2-1-2,-2-2-4,1-2-1,1 0 1,3-2-1,5 0 0,3 0 0,6 0-1,4 0 0,4 0 1,1 0-1,7 0-1,1 3-7,3 1-29,7-3-30,7-1-64,7-12-176</inkml:trace>
  <inkml:trace contextRef="#ctx0" brushRef="#br0" timeOffset="31180.1177">1826 7346 437,'-6'-2'73,"3"-1"-62,3 3-10,-5 0-3,2 11-2,-3 7 2,-5 5 1,-3 9 3,-4 6 0,-6 9-1,-7 6 0,-6 6 0,-3 8 0,-5 7 4,0 7-3,0 9 0,2 8 3,4 11 5,5 11 11,1 9 5,4 9-3,2 11-3,4 5 2,6 7-12,5 6-6,10 2-1,4 5 0,18-3-2,11 1 0,12-4 1,7-7 0,10-5 1,8-6-4,5-7 2,0-11 3,-1-10-3,-1-10 1,-4-13-8,-1-14-38,4-16-77,3-16-203</inkml:trace>
  <inkml:trace contextRef="#ctx0" brushRef="#br0" timeOffset="34896.4893">6242 9828 91,'14'-6'130,"1"-1"-107,5 0 19,2 1-19,7 1-5,4 0-7,4 0-5,8 0-2,6 0 1,10 1-4,4-1 0,8 0-1,7 0 1,9 1-1,2 0 0,7 1 0,6 0 1,4 1 1,7 1 2,4 1-1,4-1 2,4 0 1,3 0 3,5 0 1,6 1-4,3 0-4,5 0 0,3 0 0,2 0 0,4 0 0,-2 0-2,2 0 2,7 0-1,-2 1 0,2 1 1,4 2 0,4 1 0,2 2 0,1 4 1,3-2-1,-2 3-1,-1 0 0,-1 0-1,-2-2 0,-3 0 0,1-2 2,-2-2-3,-2-1 5,2 0 1,-2 0 3,2 0 5,0 1-4,0 0 1,-1 1-2,-2 2 2,0 0-3,-7 0-2,1 0 0,-3-1-1,-1 1-1,1 0 0,-4 0 1,1-1 0,-5 0 0,-8-1-2,-3 0 0,-11-1-2,-6 0 0,-11 0 0,-11 1-11,-8 0-28,-5 1-29,-10-3-46,-8-5-196</inkml:trace>
  <inkml:trace contextRef="#ctx0" brushRef="#br0" timeOffset="36018.6015">9673 10924 151,'-42'0'90,"-5"0"-60,-4-5 4,-5 1-13,-3 2-6,-4 0-9,-1 2-3,-4 0 0,-2 0 2,-4 2 0,-4 3-2,-2 0 2,-9 2-1,-2-1 0,-5 1 3,-7 0 0,-2 0 4,-7 0-1,-4-1 5,-8 0 2,-3-2-1,-6-1-2,-5-1-2,-5-2 0,-3 0 1,-1 0 2,-5 0-3,-5 0 1,-1 0 0,0 0-2,-5 0-2,-1 0-1,-5 1-4,-1-1 1,-4 0 1,-4 0-3,-1 0 1,-4-5-2,2-2 0,-4 1 1,-2-1-1,2 0 3,1 1 0,-2 2 4,4-1-1,4 2 3,3 1-4,6 0 0,6 1-4,10 1 0,9 0-3,9 0 0,12 0 1,13-1-8,8 0-16,10-2-26,9-3-28,10-5-42,9-6-101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45:26.36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18246 12240 231,'17'2'149,"3"-2"-124,5 0-22,1-4-2,1-2 1,2-1-11,1 0-1,1 1 3,3 2 0,1 1-5,4 2-8,3 1 5,4 1 10,4 9 5,4 4 4,5 2 8,2 3 4,4 0 1,0-2-5,-3-4-5,0-5-4,-6-7-1,-5-1 4,0-8 5,-6-6 2,0-5 2,0-2-6,0-1 0,1-1-8,1 3 0,1 3-1,3 5 0,0 4-2,2 5 3,0 3 0,3 0 2,3 6 1,-2 1 3,2 0 1,0-1 1,0-2 7,1 0-7,1-2-7,2 0-7,4 1-23,7 2-20,2 1-44,8 0-64</inkml:trace>
  <inkml:trace contextRef="#ctx0" brushRef="#br0" timeOffset="24964">9392 5171 218,'2'-7'80,"1"-3"-77,1-1 1,-1 1 5,2-1 0,0-1-8,-1 0-1,3 2 1,2 0-11,0 1-7,7 2-6,1 2 4,3 1 14,3 3 4,5 1 2,1 0 3,6 0-1,3 6 1,6 4 8,1 2-4,4 1-3,2 5 1,4 3 0,-1 1-5,0 1 0,-1 2-2,-3 1 2,-10-1-1,-3 1 0,-11 0 1,-2 3 0,-7 4-1,-3 4-1,-5 2 1,-3 6 0,-1 3 0,-5 6 0,0-1-1,-8 3 1,-4 2 1,-8-2 1,-7 0 0,-7-3 2,-8-3-1,-7-4 2,-7-4 3,-3-5 1,-6-5 0,-5-4 2,-1-6-5,-2-5-1,-3-6-1,-3-7-2,-2-4-1,1-6 1,-1-12 0,0-7 3,2-6 2,2-7-2,4-7 2,5-4-3,7-6 1,10-5-1,11-7 2,13-5 5,13-3-4,13-6-2,7-4 5,20-1 0,15-2-7,13 0-1,13 3-1,9 2 0,12 6-1,8 6-1,13 12 1,10 16-5,10 23-8,15 21-36,12 30-64</inkml:trace>
  <inkml:trace contextRef="#ctx0" brushRef="#br0" timeOffset="27946">9770 6803 161,'0'0'86,"2"0"-36,-2-1-15,0 1-16,0 0-12,0 0-6,0 2-2,0 6 1,3 3 1,0 2 1,5 3 3,-2 2 3,3 0-2,2 3 2,-3 0 0,0 0-2,-4 0-4,2 0 1,-6-2-2,2 0-1,-2-2 1,-2-3-1,-5-1 1,-6-2 0,-1-3 1,-4-3 0,-9-1 2,-1-4 2,-6 0 3,-6-1 0,-2-5-3,-3-3 0,-4 2 1,1-2-2,-4 0 5,0 2 1,-1 1 0,2 1-3,-2 1-3,0 2-3,-1 1-1,3 1-1,-2 0 0,1 0 1,2 0-1,0 3 1,4-2-1,2 0 0,3-1 0,3 0 2,3-4-1,4-4 1,0-1 20,4-2 0,6-1-5,0 1 1,4-2-2,5 2 0,4-1 0,4 1-4,2-1-2,2-1-4,0 0-1,12-4-4,6 0-1,9-3 0,6-2 0,7-2-1,4-2-1,-1-1-8,2-1-22,-3-2-23,-3-5-60,-2-4-171</inkml:trace>
  <inkml:trace contextRef="#ctx0" brushRef="#br0" timeOffset="30489">13268 6826 91,'0'1'55,"0"-1"-14,0 0-11,0 0-4,-2 0-14,1 3-11,-2 0 0,-2 1 0,0 1-1,-2 2 1,0 1 0,1 1-1,-2 0 0,2 3 0,2 2 0,-3 1-1,4 2 0,2 2 1,1-1 1,0 2 1,0-1 1,3-3-3,6 0 7,2-2 9,4-2 1,3-3 0,5 0 1,3-4-4,2-2-2,5-1-2,1-2-6,3 0-1,5 0 1,1 0-3,4-4 1,2 2-2,4 0 0,3 0 0,1 1 0,8 1 0,2 0 1,3 0-1,4 0 0,4 0 0,-2 1 0,6 2 1,-2 0-1,3 0 0,-1 0 0,0-1 0,-1-1 1,-4 0-1,-4-1 2,-2 0 1,-3 0-2,-2 0 3,-6 0-1,0 0 0,-5 0 0,-6-1 0,-2 1-1,-7 0 0,-4 0-2,-4 0 0,-5 0 0,-4 0 1,-4 0 0,-2 0-1,-5 0 0,-1 0 1,-3 0 0,-2-3 2,-3 0 16,-3-2 5,0-1-8,-5-2-11,-6-2-4,-6 1 0,-3-1-2,-3-2-4,3-7-56,6-7-156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47:24.87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4139 11455 142,'0'5'77,"0"-1"-59,0 1-2,-6-1-10,-2 1-1,-1-1 17,-2 0-11,-1-1-8,-4-1-1,-2 0-5,-2 0 6,-4-2-2,-5 1-6,-5-1 6,-5 0-5,-3 0 0,-4 0 2,-5 0 8,-2 1-13,-3 2 22,-1 0-5,-5 2 1,-2 0 0,-6 1 0,-3-2 0,-1 2 0,-7-2-3,-2 1 3,-1 1-8,-4 0 13,1-1-4,-3 1 2,-2-1 0,4-1-3,0-1-4,-2-1-4,0-1 0,1 0 1,3-1 1,-1 0 1,3 0-3,7 0-1,4 0 0,3 0 2,5 0 8,6 1 2,6 0-2,7 1-6,7-1-3,9 1-2,7 0 0,8-1-2,5 0 1,4 0 0,3-1-2,3 0-1,0 0 3,0 0 0,0 1-11,-1-1-26,1 2-22,0-2-30,0 0 5,3-11-102</inkml:trace>
  <inkml:trace contextRef="#ctx0" brushRef="#br0" timeOffset="1306">12541 8052 334,'0'-11'29,"1"-2"-2,7 0 4,0 0-1,0-1-10,4 1-13,2 0-7,4 2-1,7 3-5,5 3-8,4 2-20,5 3-12,6 0-7,1 7 3,4 3 12,4 1 5,0 3 21,-1 1 12,0 4 3,-2 3 4,-3 3 8,-3 6 14,-5 3-3,-4 6-4,-5 1-3,-6 4-1,-5 2-4,-6 1-4,-11 1-6,-3 0-6,-8 0 2,-12 1-2,-8-2 1,-6-1 1,-6-3 2,-4-2 0,-4-4-5,0-5 2,-2-5 1,-2-8 3,-1-6 21,0-8 2,-3-6-3,4-4-4,-1-13-7,3-11-1,4-6 3,6-8-4,7-4-1,8-7 3,7-3-2,5-2-2,7-3-1,5-2-2,1 0-2,4-1 0,10 2 1,8 4-3,4 4-1,14 7-2,10 9-1,18 10-1,14 14-5,19 14-17,17 10-31,17 20-55,11 16-131</inkml:trace>
  <inkml:trace contextRef="#ctx0" brushRef="#br0" timeOffset="30725">17630 8528 326,'-4'-3'76,"4"3"-28,0 1-17,4 11-12,1 8-10,3 10-1,0 11-4,1 9-2,0 9-2,-1 6-21,-2 3-72,-1-2-55</inkml:trace>
  <inkml:trace contextRef="#ctx0" brushRef="#br0" timeOffset="30932">17697 9768 622,'13'42'12,"0"-1"5,-3 1-13,-2-1-2,-2-2-2,0 0-18,-5-3-37,3 0-50,-1-5-81</inkml:trace>
  <inkml:trace contextRef="#ctx0" brushRef="#br0" timeOffset="31088">17736 10642 641,'0'46'10,"9"-3"20,2-2-11,-3 0-14,1-3-5,-1-2-21,0-3-67,-1-2-57,1-3-84</inkml:trace>
  <inkml:trace contextRef="#ctx0" brushRef="#br0" timeOffset="31991">18268 11153 328,'-5'-11'122,"-3"3"-92,-1 2-18,-3 3 0,-6 3-5,-2 0-5,-3 3 0,1 9-2,-1 3 1,1 6-1,2 5 0,2 4 1,2 8 8,5 4 5,2 5 8,4 6 5,4 7 0,1 2-7,0 3-2,0 2-1,0 0 2,0-4-6,-3-3-3,-7-3-4,-4-6-2,-3-5-4,-4-5-1,-4-7 2,-5-8-2,-2-7 0,-4-9 1,-1-7-2,0-3 1,0-10-3,4-9-7,2-3-28,8-4-33,9-2-60,11 3-110</inkml:trace>
  <inkml:trace contextRef="#ctx0" brushRef="#br0" timeOffset="32235">18280 11827 637,'0'-8'23,"-3"-1"-3,-11 2-7,-5 0 0,-5 4-9,-6 2-3,1 1 0,1 0-13,1 4-25,6 2-28,4 0-34,4-2-4,7-2 5,6-2-16,0-2 17</inkml:trace>
  <inkml:trace contextRef="#ctx0" brushRef="#br0" timeOffset="32632">18897 11125 639,'-19'6'13,"1"5"-12,-7 4 3,-6 6-1,-1 5-2,-4 7-1,3 2 0,-2 7-1,2 4-6,7 8 2,6 2 1,4 6 0,8 4 4,7 2 1,1 0 7,8-3 15,7-3 6,2-5-3,2-6-8,1-8-11,-2-9-6,3-7-5,-1-9-30,1-10-36,0-8-63,2-4-67</inkml:trace>
  <inkml:trace contextRef="#ctx0" brushRef="#br0" timeOffset="32847">18973 11663 410,'-11'15'258,"3"3"-248,-2 4-7,-7 3 0,-4 3-1,0 1-1,1-2-11,-2 0-49,5-2-16,4-3-61,4-2-94</inkml:trace>
  <inkml:trace contextRef="#ctx0" brushRef="#br0" timeOffset="33111">19077 11998 537,'8'0'55,"-5"0"-4,-3-5-16,-3-6-30,-14-5-4,-7-4 4,-4-4 3,-3-3 0,-1 2-1,2 2-4,4 3-3,6 6 0,8 5-4,2 4-2,9 2-3,1 2-7,0 1-14,6-1-18,5-3-67,6-3-63,1-4-131</inkml:trace>
  <inkml:trace contextRef="#ctx0" brushRef="#br0" timeOffset="33465">19209 10967 563,'1'-4'139,"10"2"-126,2 2 0,-4 5-6,3 12-4,1 9-6,4 9-6,1 9-11,6 12 5,2 6-6,3 8 1,1 7 2,-2 5 15,-3 6 3,-7-2 9,-7 2 15,-8-6-2,-3-7-6,-11-8-8,-7-9-2,-6-12-5,-2-9-1,1-10 1,-1-10-9,1-7-19,5-10-36,4-2-60,9-13-55</inkml:trace>
  <inkml:trace contextRef="#ctx0" brushRef="#br0" timeOffset="33787">20285 11472 670,'-16'5'11,"-4"0"-14,-9 3 9,-10 2 1,-5 3-4,1-3-2,-2 3-1,2-3-1,2 0-5,6-1-6,7-1-15,3 0-13,9-2-4,7-1-15,6-2 5,3-1 0,11-1-18,11 0-170</inkml:trace>
  <inkml:trace contextRef="#ctx0" brushRef="#br0" timeOffset="34028">20308 11739 585,'-17'6'55,"-6"-5"-10,-7 2-9,-4-1-11,-3-2-16,-2 0-4,2 0-4,3 0-1,1 0 1,5 0-3,5 0-2,3 0-9,7 0-7,3 1-14,7 5-28,3 2-30,3 2-41,12 1-107</inkml:trace>
  <inkml:trace contextRef="#ctx0" brushRef="#br0" timeOffset="34490">20663 11630 462,'-9'17'42,"4"6"-36,-4 3 16,2 6-12,1 3-7,3 2-1,3-1-1,0-4 0,3-2 0,2-6 1,1-7 10,0-7 20,1-9 22,0-2 3,3-16-14,-1-9-21,-1-9-9,2-9 5,1-7 0,0-6-5,2-3 1,1-1-4,6 1-7,5 2-1,2 4-1,9 7-1,4 9-4,7 9-4,4 11-4,5 11-3,3 7-20,4 15-46,4 7-80,3 3-363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48:45.50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15937 9105 253,'11'15'77,"2"-4"-67,-2 1-5,-2-4 1,-4-6 20,-1-4-7,-2-20-23,-2-21 4,0-25 4,0-27-3,-11-28 5,-6-23-6,-8-18-11,-9-6 18,-8-1-16,-4 14-9,-6 16-4,-3 24-4,0 22 5,1 30 16,-2 27 4,2 27-3,-2 20 15,2 35 13,-2 28 7,2 26-5,0 26 0,1 18-6,0 16-6,0 12-3,1 0 0,-3-7-5,1-14-5,-6-24-2,-1-32 1,-5-35-5,-7-38-3,-5-33 8,-2-42 3,-6-36 1,-2-30 1,-3-30-4,-2-26 0,-5-25 1,-6-17 0,-6-9-1,-5 0-1,-4 11-3,-2 20 0,1 31 1,3 32-1,3 36 1,6 36 2,6 33 2,6 29 8,4 34 5,4 36 3,4 35 2,5 34-5,3 33-4,5 29-6,7 25-3,5 23-1,2 13-3,-1-1-2,-2-8 6,-5-20-2,-8-31 10,-9-42 6,-8-42-7,-8-44-6,-6-41-5,-6-33 0,-3-33 2,-5-34 1,0-25-1,-3-25 2,2-24-1,-2-17 0,-1-17-1,-1-8 1,-1-9-4,2-1 4,1 4-2,1 10-1,6 14 1,2 23 0,5 31 1,6 36-2,10 42-2,6 40-5,9 55-2,11 47 8,9 46 7,9 41 0,7 37-3,6 29-5,3 17-8,0 4-5,0-11 15,-2-27 3,2-44 11,0-56 14,0-56-2,-4-55-7,-3-47-26,-2-53 14,-7-39 1,-8-34 11,-6-36 7,-7-28-6,-6-22-9,-10-19-5,-9-13-1,-8-4-2,-6 5-5,0 5-28,2 16-39,13 16-72,16 24-227</inkml:trace>
  <inkml:trace contextRef="#ctx0" brushRef="#br0" timeOffset="3173">10786 11011 279,'31'-10'75,"0"1"-63,0 2 18,-2 0 8,1 2-17,-2 1-14,1 2-7,2 2 0,2 0 1,2 1-4,4 8-4,-2 2 1,4 4 0,-1 5-3,0 4 6,-1 3 3,-2 4 0,-4 4 1,-5 3 5,-8 3 0,-3 4-3,-6 2-3,-4 4-1,-2 4 1,-3 3-5,-2 1-3,0 1 2,-7-2 4,-5-2 0,-8-5 1,-8-7 0,-8-7 0,-6-6-1,-6-9 0,-6-7 4,-6-9 6,-4-6 12,-6-6 6,-4-15 6,-2-9-3,0-7-14,-2-9-4,2-8-1,7-6 2,5-5-7,10-3 1,12-4-1,13-1-2,11 2 1,15 0-2,5 1 0,21 1-1,14 3-1,16 4-3,14 9-11,15 12-2,13 14 1,15 22 2,12 19 5,10 35-13,10 32-19,10 29-44,7 25-91</inkml:trace>
  <inkml:trace contextRef="#ctx0" brushRef="#br0" timeOffset="80690">17849 8624 360,'50'9'30,"7"1"-14,4 3-1,-1 2-5,2 3-5,6 0-4,2 3-1,4-1 1,4 0-1,4-2-2,2-1-2,6-3-1,0-4 1,6-3 2,3-7 1,3 0 1,5-9 1,5-4 3,4-1 2,8-1 3,2 1-6,6 4-1,7 4-1,2 5 0,2 1 1,3 8 6,2 5 1,3 5 6,1 3-1,-2 2 3,4-1 8,-6-4 3,0-2-3,-4-7-2,-3-4-8,-3-5-9,-5-3-4,-4-7-1,-4-3-3,-5-1-15,-7 0-21,-8 0-22,-2-2-71,-6 1-91</inkml:trace>
  <inkml:trace contextRef="#ctx0" brushRef="#br0" timeOffset="97057">3504 10743 272,'15'-21'210,"5"-3"-208,5 0 2,0 0-2,1 1-1,-1 1 0,2 0-1,2 1-3,-1 1 3,4 1-15,6 3-9,4 3-2,7 6 5,7 7 9,8 0 3,4 13 14,5 8-2,4 10 14,-1 5 6,-1 7 6,-7 7-12,-6 6-3,-8 3-2,-6 6-12,-11 2 3,-6 4-4,-9 0 1,-8 4-2,-9-3-4,-5-1-2,-11-3 1,-9-4-4,-8-5 1,-8-7 3,-6-6 3,-9-8 6,-6-8 18,-5-8 10,-5-9 0,-4-7-8,1-6 0,0-11-3,2-14 0,3-7 5,3-10 6,1-10-6,7-9-4,3-7-9,6-5-4,8-5-3,10-2-4,6-3-1,7 3 0,4 4 2,7 3 0,3 5-1,2 6 1,10 8-2,5 5-16,8 6-8,8 6-16,7 6-8,10 7-41,10 5-65</inkml:trace>
  <inkml:trace contextRef="#ctx0" brushRef="#br0" timeOffset="98295">4873 11103 194,'-6'-9'219,"6"-4"-181,0 2-16,0-4 9,0-1-9,1-3-8,5-3-12,4-2-2,5-3 0,4-3 0,4-2-4,5-2-2,4-3 4,7 1 2,6-2 1,5 0 1,6-1 5,7 2-2,12 2-4,7 3-1,9 2 2,8 3-2,8 3-3,8 3 5,4 0-1,5 3-1,2 0-2,4 0-1,4-1-1,0-1 6,0-3-4,1-1 2,4-2 1,2-1-2,0-1 3,4 0-7,2 1 5,5 1 2,-5 1-2,5 2 2,1 3 1,-2 2 6,-1 3 0,1 3 0,1 3-2,-5 1-6,0 4-1,-1 1-1,-2 3-2,-4 0 0,-2 0-3,-4 6 2,0 6 0,-7 4-2,-3 5 3,0 7 1,-2 6 1,-4 5-6,-3 3 7,-8 4 0,-3 0-1,-10 3 3,-5 0-2,-10 1 1,-6 1 1,-5 1 4,-9 0 1,-8 1-3,-4-1-2,-6 0-2,-5 0 0,-2-1 0,-3-3-2,-1-3 1,-4-5 0,-1-5 1,-4-7 1,-2-5-1,-2-5 0,-4-3 1,-3-5-1,-2-1 2,0-2 2,-3-2-2,-1 0-1,1-2 0,-2 0 0,3-3 1,-3 0 0,3 0 0,-1 0 0,1-6-1,4-1 0,-3-3-1,3-3 0,0-2 0,1-3 0,2-1 0,-2-1-2,1 0 1,-3 0-1,2 2 0,-2 1 1,-2 3-1,-3 3 1,-1 4-1,-1 4-2,0 3-4,-2 7-11,1 11-5,-1 7 9,0 3 14,-1 5 1,-7-2 1,-6-4 1,-5-6-4,-7-7 4,-8-8 6,-7-6 19,-8-8 0,-9-12-5,-4-6-9,-3-3 3,-1-2-10,-1 3-6,0 2-9,5 1-27,5 0-46,4-3-158</inkml:trace>
  <inkml:trace contextRef="#ctx0" brushRef="#br0" timeOffset="109997">5386 11370 332,'5'0'134,"1"0"-128,-2 0 10,-1 0 7,-3 1-20,0 3-4,0 3-10,0 5-6,0 6 10,0 8-1,0 6-7,0 6 3,4 5 6,0-2 7,1 1 3,-2-5 12,2-5 13,-2-10-1,-2-6 2,1-6 3,-2-7-1,0-3-15,0-5-15,3-9 7,0-6 8,0-7-2,5-5-8,3-5-3,1-3-2,2 1-2,5 0 1,-1 2-2,4 2 3,3 3-1,1 6-2,-1 3-1,0 4-4,1 2 1,1 4-4,-3 1-8,1 0-22,0 2-22,-2 2-45,4 3-67</inkml:trace>
  <inkml:trace contextRef="#ctx0" brushRef="#br0" timeOffset="111656">6028 11557 492,'23'-11'3,"3"-1"-5,4-1 5,1-1 1,0 0-3,1 2-7,-2 3-5,-4 3 3,-1 6 5,0 0 2,-4 12 7,3 6 1,-1 4 4,2 1 6,1 0 4,1 0 9,0-7 3,4-4-6,2-7 5,1-5-11,2-1-13,-2-9-11,-2-5-1,-2 0-18,-5 0-12,-2 0-27,-4 0-37,-1 0-101</inkml:trace>
  <inkml:trace contextRef="#ctx0" brushRef="#br0" timeOffset="112453">7480 11104 249,'5'-1'222,"1"-2"-204,0 1-6,-4 1 3,-2-3-8,0-2-7,-2-5-4,-10-4 3,-2-3-1,-5-6-1,-5-1-4,-3-1 0,-1 3-1,-1 4 1,0 6 2,-1 10-3,5 3 3,0 13 2,5 11 6,5 10 7,7 8 6,3 9 2,5 6 3,2 5 5,6 3 6,3 2 3,-2 0 3,-3 0-7,2-3-10,-7-3-6,-1-5-4,0-5-7,-6-7-4,-3-8-1,-5-7-2,0-7-15,-3-7-9,1-6-8,1-8-6,1-1-21,5-12-32,1-7-64,8-5-24</inkml:trace>
  <inkml:trace contextRef="#ctx0" brushRef="#br0" timeOffset="112717">7404 11451 627,'0'0'9,"0"0"-11,-9 1-4,-8 1 8,-6 0 5,-5 0-3,-5-1-2,-1-1-1,-3 0-1,3 0-12,1-1-8,5-2-7,4-1-8,8 0-4,5 1-27,8-2-26,3 1-16,10-2-63</inkml:trace>
  <inkml:trace contextRef="#ctx0" brushRef="#br0" timeOffset="114881">8008 10851 437,'10'-2'56,"-2"-1"-30,-2 1-5,-4 0-14,-1-1-7,-1 1-2,0 1-2,-7 0 0,-3 1 0,-5 0 2,-4 1 1,-4 7 1,-3 2 0,-5 6 0,-2 4 0,-3 7 1,1 3 4,-2 7 4,1 5 5,2 4 0,4 6 0,4 3 1,4 6 1,7 2-5,2 4-1,7 0 6,5 1 3,1-2-6,0-2-5,7-5-5,1-7-3,0-8 0,1-7-12,2-9-26,1-5-22,1-7-26,2-3-100</inkml:trace>
  <inkml:trace contextRef="#ctx0" brushRef="#br0" timeOffset="117515">8001 11681 495,'-4'-2'45,"2"-9"-44,1-4 5,-1-6 6,-1-6-4,0-7-3,1-4-4,-1-7-1,2-4 1,-1-4-2,2-2 1,0 1-4,0 1 0,0 5 0,6 7-1,-1 6 2,4 9 3,-1 8 2,0 7-1,1 9 4,0 2 6,1 11-8,2 9-3,-1 6 2,1 3-2,-1 3 1,0-1-1,-2-3 0,1-3 0,-1-5 1,0-4-1,2-5 1,0-3 1,0-6 0,3-2-1,0-1-2,0-10 4,1-4-1,2-3-3,0-1 2,-1 0 0,1 2 1,-2 2-2,-1 7 2,-1 6-1,-4 2 12,0 16-1,-1 11-5,-2 10-2,-3 9 11,-1 9 1,-2 5-3,0 1-7,0-4-4,-5-5-2,2-6-1,0-9-8,-2-10-20,5-9-12,0-7-17,5-8-36,6-3-121</inkml:trace>
  <inkml:trace contextRef="#ctx0" brushRef="#br0" timeOffset="117942">8674 11447 555,'0'0'16,"0"0"-16,0 1-4,-11 3 5,-3 3 1,-3 3 0,-3 3-3,2 3 1,0 3-18,3 1-2,7 1-6,4 0 6,4-1 20,0-4 4,9-3 21,3-5 2,2-7-2,2-1 1,1-7-10,-2-8-4,2-3-1,-3-3-4,-1 0-2,-4 2-5,-1 3 0,-2 4 1,-3 6 1,2 5-1,-1 1 0,1 14 6,-2 5-4,2 6-3,-2 4 1,-2 1 0,-1-1-1,2-3-12,-2-5-23,0-6-27,3-7-32,0-7-50,0-1-8</inkml:trace>
  <inkml:trace contextRef="#ctx0" brushRef="#br0" timeOffset="118112">8815 11462 293,'5'1'98,"1"13"-33,0 5-18,-1 6-21,-2 5-13,-1 4-7,-1-1-4,1-2-2,-1-1-10,2-9-53,0-7-103,4-9-123</inkml:trace>
  <inkml:trace contextRef="#ctx0" brushRef="#br0" timeOffset="118256">8843 11374 464,'-3'-28'36,"3"5"-6,-2 3 5,2 4-22,0 3-11,0 1-12,5 3-53,4 1-117</inkml:trace>
  <inkml:trace contextRef="#ctx0" brushRef="#br0" timeOffset="118575">9021 10935 464,'0'6'64,"0"12"-47,0 9-9,0 9 0,0 10-3,-6 8-3,0 6-1,0 3-1,0 3 1,-1-3 0,4 0-3,0-5-5,0-5-8,3-6-11,0-8-14,0-6-1,3-7-10,5-10-26,1-6-26</inkml:trace>
  <inkml:trace contextRef="#ctx0" brushRef="#br0" timeOffset="118804">9204 11640 600,'5'31'18,"-3"-1"-9,-2 0-1,-10-2-4,-2-5-3,-4-3-2,1-5-25,-2-5-40,8-6-77,2-4-72</inkml:trace>
  <inkml:trace contextRef="#ctx0" brushRef="#br0" timeOffset="119280">9704 11026 447,'-8'0'54,"2"5"-55,-5 7 2,0 9 3,-3 9 2,2 7 3,-1 10-7,2 7 1,4 2 0,-3 1-3,4-3-2,0-3-7,1-5-9,2-6-16,0-6-8,1-8 0,2-8-13,0-7-27,4-8-103</inkml:trace>
  <inkml:trace contextRef="#ctx0" brushRef="#br0" timeOffset="119495">9642 11346 449,'-17'0'149,"1"0"-153,-3 0 6,-4 0 6,-2 0-6,1 0-2,0 0-12,4 0-33,3 0-25,6 4-56,8 2 8,3 3-2</inkml:trace>
  <inkml:trace contextRef="#ctx0" brushRef="#br0" timeOffset="119827">9778 11410 156,'12'0'118,"-4"0"-47,-5 1-10,-3 4-21,0 3-27,-6 1-5,-3 3-4,-4 2-2,1 2-1,0 2 1,1-1-2,4 2 1,4 0 0,3 0-1,0 0 3,8-3 5,5-2 13,2-2-1,1-8 0,1-4 10,-2-4-7,1-12-18,-6-6-8,1-4 2,-6-4 0,-3 2 0,-2 1-3,0 5 0,-5 4-9,-4 4-4,-1 6-11,1 2-13,1 3-47,2 3-84</inkml:trace>
  <inkml:trace contextRef="#ctx0" brushRef="#br0" timeOffset="120064">10057 11739 660,'-8'10'9,"1"1"-11,-3 1 1,-2-2-15,3-1-29,2-1-59,6-3-97</inkml:trace>
  <inkml:trace contextRef="#ctx0" brushRef="#br0" timeOffset="120299">10290 11545 644,'4'0'17,"1"0"-12,-2 0-6,-1 0-13,-2-1-14,1-2-50,2 0-133,3 2-73</inkml:trace>
  <inkml:trace contextRef="#ctx0" brushRef="#br0" timeOffset="120460">10406 11526 615,'8'0'37,"4"0"-13,-3 0-6,-4 0-8,1-2-10,0-1-22,1-2-60,3-3-86,3 0-96</inkml:trace>
  <inkml:trace contextRef="#ctx0" brushRef="#br0" timeOffset="120598">10598 11473 654,'13'5'39,"0"-2"-2,-3 1-13,-1-2-23,0-2-24,5 0-81,3-1-196</inkml:trace>
  <inkml:trace contextRef="#ctx0" brushRef="#br0" timeOffset="121116">10711 10755 455,'16'29'91,"1"6"-84,3 12-2,-3 13 6,0 13-4,-4 11-3,-3 11-1,-5 8 0,-5 3 21,-12 3 11,-15-2-8,-10-3-13,-13-5-9,-10-7-3,-10-7-1,-12-9-1,-13-10-15,-10-10-19,-11-7-27,-4-9-87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52:08.12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15276 13441 196,'-7'-5'103,"4"0"-89,-3-2-10,-3-1 5,-2 2 1,0-2-6,-1 3-2,-4 1-2,1 2-1,-2-1 0,-4 3-1,0 0 8,-6 0-2,-1 0 4,-4 0 2,-4 3 3,-4-1 2,-5 2-5,-2-2-4,-4 1-1,-5 0-2,-1-1-1,-2 0-1,-1-2-2,4 0-48,6-10-129</inkml:trace>
  <inkml:trace contextRef="#ctx0" brushRef="#br0" timeOffset="1779">2364 11518 450,'-7'0'33,"-3"0"-23,-4 0-1,-12-1 17,-10-2-7,-12-2-7,-11 1-2,-7 0-2,-9 1-5,-4 0-2,-3 1-2,0 0-30,6-4-74,12-9-147</inkml:trace>
  <inkml:trace contextRef="#ctx0" brushRef="#br0" timeOffset="12706">2750 11860 106,'-11'-6'-33,"1"0"121,-1-2-70,1-2-4,0-1-4,-3-1-8,4 0-4,0 2-7,-1 0 3,4 2-4,0 1-7,0 2 4,1 2 8,-1 0 7,1 0 10,-1 2 15,0 0 3,1 0 12,0 0-6,1 0 2,1-1-2,3 0-5,-2-2-2,2-3 4,0-1-8,0-2-14,0-4-4,2-3 6,2-4-3,1-3-4,0-4-4,-2-1 1,0-1 1,0 2-1,0 0-2,-1 3-1,1 3 1,-3 4-1,3 3 0,-3 4 0,1 4 0,-1 3 1,2 1 0,-2 3 0,0 0-5,0 0-1,1 4 7,1 5-4,3 6 3,1 3-3,3 5-4,5 2-5,2 0-4,1 1 12,0-2 5,-2-3-1,-2-4 0,-4-6 1,-4-4-1,-4-4-2,-1-3 0,0-3-5,-8-10 9,-4-2 1,0-5-3,-4-4 2,1 0-2,-2-2-1,-1 4 1,3 2 1,1 3 1,0 6 3,0 4 1,-1 5 1,1 2 2,-2 7-3,2 7 0,-3 5-4,3 3-2,2 3-2,1 3-23,2 0-48,6-4-53</inkml:trace>
  <inkml:trace contextRef="#ctx0" brushRef="#br0" timeOffset="14617">2916 11987 439,'0'10'39,"-1"1"-27,-9 2-7,-1 2 10,-6 4-5,-1 0-4,-2 2-3,0 0 0,-2 1-2,0 0 0,5-2-2,-2-2 2,5-1-1,1-2-5,3-2-12,6-4-10,0-2-20,4-1-25,7-3-49,7-2-69</inkml:trace>
  <inkml:trace contextRef="#ctx0" brushRef="#br0" timeOffset="14873">2912 12235 47,'1'0'422,"-1"0"-355,0-3-16,0 0-17,-6-4-17,-5 0-6,-6-6-4,-6-2-3,-4-3-4,-2-4 1,-2 0-1,-3-1-4,4 0-13,1 3-10,4 1-2,3 1 2,4 3 13,4 1 0,1 1-4,6 2-7,2 1-12,2 0-15,3 3-32,0 0-49</inkml:trace>
  <inkml:trace contextRef="#ctx0" brushRef="#br0" timeOffset="15321">3420 11640 360,'-3'3'66,"0"1"-50,0 2-10,-2 4 16,-3 6-4,4 6-2,-1 8-7,2 6-3,3 7-3,0 4 0,0 4-2,1 0-2,4-3-3,-2-3-17,0-6-7,0-7 8,2-8 4,-2-7 1,0-10-9,2-7-32,0-7-65</inkml:trace>
  <inkml:trace contextRef="#ctx0" brushRef="#br0" timeOffset="15592">3623 11653 635,'3'17'25,"-1"1"-17,-2 8-5,0 5 6,-6 4-7,-2 5-2,3 4-3,2 1-19,2 0-16,1 0-14,0-4-4,1-5 22,2-6 19,5-5 4,-2-9-1,0-6-16,4-8-67,1-2-150</inkml:trace>
  <inkml:trace contextRef="#ctx0" brushRef="#br0" timeOffset="16247">4166 12069 159,'3'4'354,"0"-3"-329,-1-1-17,1 0 4,-3 0-5,0-3-1,1-5-2,1 0-4,1-6-1,1-2 2,3-4 0,-4-4-1,3-5 3,0-4 12,-1-3 11,1-3-12,0-1 2,2 1-2,-5-1-6,3 3-6,0 4-1,1 4-1,-1 5 1,-1 7-1,4 6 0,-1 8 0,1 3-1,2 16 0,3 8-1,1 7 0,1 7 2,2 2-1,-2 2 1,1-3 0,-3-3 0,0-8 0,-2-5 2,1-7-2,-1-8 1,-1-8 2,1-3 0,2-15-1,0-5 1,2-7-2,-1-5-1,2-4 1,-1-1-2,-1 2 1,1 1-4,-2 6 1,0 7 3,-4 6 0,3 8 3,-2 10 3,-2 4-1,0 15-2,-1 9-2,0 12 0,-2 8 0,-1 8-1,-2 1 1,-2 0-1,2-3-2,-3-6-10,0-8-23,0-9-19,0-8-21,4-8-24,0-8-29,2-7-132</inkml:trace>
  <inkml:trace contextRef="#ctx0" brushRef="#br0" timeOffset="16703">4907 11821 449,'4'0'56,"3"-1"-30,-6 1-7,-1 0-14,0 0-4,-3 0-2,-6 4 1,0 5 0,-2 4 0,1 2-3,3 4-6,0 2-5,6 2 2,1 0 8,0 0 4,8-2 2,2-4 19,3-3 11,1-7 5,0-5-2,0-2-9,1-14-16,-1-7-6,-1-6-4,-3-3-1,-3 0-1,0-1-3,0 5 1,-4 4 1,3 6 3,-1 4 1,-1 5 1,2 6 0,1 1 5,-1 7-4,0 8-3,5 6 1,-3 4 0,1 4 0,0 2 0,1 0-1,0-2 0,0-6-5,-1-1-20,0-7-28,2-5-29,0-7-35,-2-3-18</inkml:trace>
  <inkml:trace contextRef="#ctx0" brushRef="#br0" timeOffset="16897">5259 11809 132,'0'15'382,"-2"5"-337,2 2-17,0 4 0,-1 3-9,1-1-8,0-2-9,0-3-4,0-3-28,4-5-35,4-6-45,1-6-42</inkml:trace>
  <inkml:trace contextRef="#ctx0" brushRef="#br0" timeOffset="17060">5259 11693 310,'-3'-10'143,"1"4"-85,2-1-10,0 0-31,3 0-14,5-1-36,3-2-106,3 0-116</inkml:trace>
  <inkml:trace contextRef="#ctx0" brushRef="#br0" timeOffset="17358">5533 11393 468,'2'0'82,"1"1"-47,-3 7-20,0 6-14,-2 7 1,-2 8 0,-3 8-2,3 9 2,1 4-1,0 4 0,3 4 1,0 0-1,0-3 1,6-1 1,0-5 2,2-5 0,-2-5-3,2-6-1,-2-5 0,0-7-7,-3-7-19,3-4-47,1-9-85</inkml:trace>
  <inkml:trace contextRef="#ctx0" brushRef="#br0" timeOffset="224073">3059 10763 113,'9'-13'232,"5"-1"-199,5 0 16,4 2-14,0 0-1,8 0-29,3 1-11,5-1-6,4 0 0,4 1 3,4 1-4,5 2 5,1 2 4,7 5-1,4 1 6,5 7 0,1 8 15,2 9-8,-1 5-9,-4 8 21,-6 6-20,-7 6 1,-12 7-2,-7 3 1,-11 2-3,-10 1 3,-13 1 0,-7-4-5,-18-4-6,-14-5-2,-14-8 8,-12-7 3,-15-9 1,-10-10 7,-8-8 7,-8-8 8,-6 0 1,-3-11-1,-1-3 8,4-3 4,4-3-4,7-1-5,8-5 1,10-1-5,12-6-7,8-3 0,13-8 0,13-8-4,10-9 5,16-7-3,10-6-9,26-3-4,15 2-11,18 5-5,16 9 8,16 9 5,12 12 5,9 12 10,5 14 2,9 12-1,4 7-2,-1 18-3,-3 13 3,-7 10-11,-8 7 2,-13 8-9,-14 3-29,-13 2-48,-12-4-40,-9-7-84</inkml:trace>
  <inkml:trace contextRef="#ctx0" brushRef="#br0" timeOffset="224735">5048 10974 408,'-19'-8'55,"-2"-1"-48,-9 3-1,-10 0 8,-5 4-3,-9 2-10,-5 0-1,-2 0 2,-2 5-2,-1 2 0,-1-1 0,1-1-2,2-2-3,4 1 4,3-3 0,7 1 2,8-2-2,3 1 2,7-1-6,7 0-31,7 0-46,9-3-18,7-3-70</inkml:trace>
  <inkml:trace contextRef="#ctx0" brushRef="#br0" timeOffset="225112">4439 10757 419,'-25'8'11,"-5"-3"5,-4 3 4,-1 2-2,-6 4-11,7 1-6,3 4-1,5 1-4,3 1 3,6 2 1,6-2 0,1-1-1,9 0 0,1-3 1,12 0 4,10 0 19,9 0 7,9 2-2,10 1-6,7 2-6,5 4-5,5 3-2,-2 3-5,-3 2-4,-2 3-2,-8-3-29,-7-7-49,-4-11-132</inkml:trace>
  <inkml:trace contextRef="#ctx0" brushRef="#br0" timeOffset="225682">5434 10583 456,'0'-4'45,"0"3"-16,0 1-23,-3 8-12,-3 11-2,-1 9 8,1 8-1,0 10 3,3 6-2,3 5 5,0 3-5,0-1 0,8-3 1,-1-4 1,3-6-2,-1-7 0,-1-8-3,-2-7-10,0-9-26,0-9-48,2-6-42,1-6-131</inkml:trace>
  <inkml:trace contextRef="#ctx0" brushRef="#br0" timeOffset="226045">5693 10906 174,'-11'2'247,"-3"0"-247,-1 2 0,-4 2 1,-1 2-2,4 5-5,2 1-22,8 5 1,6 2 23,0 2 4,16-2 4,4 1 10,5-2 16,2-3 15,1-5 13,-1-8-12,-4-4-15,-4-1-9,-4-11-1,-6-9-16,-7-2-8,-2-4-4,-9-2-11,-8 0-1,-7 2-8,1 2-5,-2 5-7,-1 3-19,4 3-31,4 4-7,2 2-96</inkml:trace>
  <inkml:trace contextRef="#ctx0" brushRef="#br0" timeOffset="226736">6186 10991 496,'0'-11'14,"0"-1"-6,-5 2 2,-4-1-3,-5 2-4,-2 1-3,-4 2-2,-1 2 0,-4 4-11,0 0-3,2 4 3,1 8 1,3 3 5,9 2 5,0 3 2,9 1 11,1 1-4,0-2 3,11-3 2,1-1 5,3-3 0,4-4-1,4-3-9,4-3-4,1-3-1,-2 0 0,2-9 0,-5-8 1,-3-6-1,-7-4-5,-9-3-13,-4 0-21,-1 1 0,-12 3-13,-5 3-13,-1 3-3,-1 3-22,3 2-38</inkml:trace>
  <inkml:trace contextRef="#ctx0" brushRef="#br0" timeOffset="227433">6437 10837 19,'19'-8'265,"-5"0"-222,-5 0-7,-4 3 16,-5 1-42,0 4-13,-10 0 3,-1 0-3,-3 9-2,0 1-12,-1 3-8,1 2 9,3-2 1,2 2 8,3-4 3,3 1 7,3-4 25,0-1 17,0-2 8,1-1-2,7 0-21,3 0-11,3 0-15,3 3-3,1 1-1,2 1-2,1 3-1,-6 2 1,-4 0 1,-2 3 1,-4 0-3,-5 0 2,-3-1-1,-8 0 1,-5-3-2,-2-3-10,-5-5-2,-1-2 0,1-3 7,3 0-1,3-1-1,4-4 11,6-1 0,7-1 9,0-1 37,11-1-11,9 1-13,6-1-14,7 1-5,4 0-3,2-2 1,4-1 5,-1-3 0,0-4-4,-3-4-3,-5-2 1,-6-1-2,-10-2-1,-5 1-4,-9 1 0,-4 1 1,0 4 5,-11 5 3,-1 3-2,-4 6 1,-1 6-1,3 2-3,0 11 2,7 6 5,5 6-1,5 7 9,13 2 13,9 4 3,6 2-9,7 1-10,3-1-7,2-2-3,4 1-24,1-2-54,3-7-73,5-5-217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53:36.43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11021 7413 42,'67'-3'34,"-8"0"0,-6 2-15,-2 1-2,-5-1-5,4-1 4,1 1-8,2 1-2,1 0-5,2 0-13,-2 0-56</inkml:trace>
  <inkml:trace contextRef="#ctx0" brushRef="#br0" timeOffset="669">12260 7489 270,'6'-5'15,"-1"-1"-3,0 2-10,-2 2-1,-2 0 0,1 2-9,-2 0-4,0 0-2,-8 0-19,-9 0 10,-8 0 20,-7-2 3,-13-2 3,-10 0-7,-8-2 14,-7 0 4,-7 0 4,-10-1 3,-2 1-1,-7 1-1,-8 1-1,-6 1-2,-11 0-1,-6 1-9,-14 0 2,-9-1-2,-11 1-2,-7-2-2,-10 0 0,-5 2-2,-5 0 0,-1 1 1,-5 1 0,-1 0-2,-2 0 2,-4 3 0,-4 2 3,-4 2 5,-7 0 3,-2 2-2,-10 0-5,0 1-2,-8-1-2,-3 0-2,2-1 2,0 0-2,1-2 2,2 0 0,0-1 1,3-2 4,0 2 9,2-2 2,-4 1-2,4 0-2,-1-1-4,4 0-1,1 0-1,6-1-2,5 0 4,11 0-6,11 1 1,12 0-1,14 1-1,16 1-2,15 0 1,17 3-3,18 1-15,17-3-41,20-6-88,16-11-178</inkml:trace>
  <inkml:trace contextRef="#ctx0" brushRef="#br0" timeOffset="16048">18393 7277 138,'5'-6'60,"1"1"-15,2 0-10,0 0-1,-1 2-12,-2 0-13,1 1-7,-3 1 0,0 1-2,-1 0 1,0 0-2,-2 0-1,1 6 0,1 3 1,-2 2 0,0 1 2,3 4 3,-2-1 4,1 3 1,-1-2 2,1 2-1,-2-2-4,0-1-3,0 0 0,0-1-3,0 0 1,0-2-1,0 0 1,0 0-1,0-2 1,0-2-1,-5-1 2,-1-2-2,-2-1 7,-4-3 11,-4-1-2,-2 0-9,-4 0 3,-3 0-4,0-1-2,-4-2 0,0 0-1,-2 2 1,-2 0 1,0-1 3,-2 1 1,-2 0-2,-1 0-2,0 0-1,-1-1-1,0 2-1,-1-2-2,3 1 2,-1 0-1,4 0-1,2 0 2,2 0 2,2 0 4,4-1 1,-1 0 3,1-1-6,4 0-2,2-2 1,2 0 0,2-2 8,5 0 2,3-1 3,1-4-4,2-1-3,3-2-5,0-3-4,0-3-2,0-3 1,0-1-1,2-3 1,-2 1-2,0 0-2,-4 3-22,-2-1-23,2-5-47,4-1-167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56:17.32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16694 3811 115,'28'15'90,"-5"0"-75,4 2 12,-4 3 0,0 2-6,0 1-14,-1 4-4,-2 0 1,-1 3-1,-2-3 3,-3 2 1,-3 1-4,-2-1-1,-3 0-1,-1 1-1,-5 0 1,0 2-1,-5 0 0,-9 0 2,-4-2 9,-7-1 4,-5-1-5,-7 0-5,-5-2-2,-3 0-1,-6-2-1,-2-1 2,-4 0-2,-3-1 1,-4-2 3,-1-1 0,-3 0-1,-7-2 0,-1 0 0,-1 0-1,-5-2 0,-5 0 0,-2-1 1,-2-2-2,0-1-1,-2-1-1,-2-1 1,2-3-1,-3-1 1,0-3-1,0-1 0,-5-1 2,0 0 1,-4-1 3,-1-5-3,-1-3-1,2-1-1,1-1 0,2-1 0,4-1-1,6 0 1,6-1 0,5-1 0,5 0-1,8-1 2,4 0 2,7-3-1,4-1 3,4-1-2,2-1 1,4-3 0,2 0-4,6-1 1,4 0-2,4-3 1,9-2-1,4-3 1,8-1-1,6-2 1,1-3-1,13 0 0,9 0 1,8 0 0,10-1-1,7 1-1,8 1 0,9 0 1,4 0 0,6 2-1,7-1 1,3 1 1,5 0-2,5 2 0,4 1 1,5 2 0,4 5-1,2 2 1,5 3-1,1 3 3,5 4-1,3 2 0,4 2 0,-1 5 1,3 3-1,5 3-1,0 1 0,1 9 0,7 5 1,4 4-2,2 4 2,6 4-2,-3 3 1,4 3 0,-2 1 0,-7 2 0,-3 1 0,-3 4 0,-10 3-4,-10 5-15,-10 6-12,-7 5-16,-5 5-45,-7 4-163</inkml:trace>
  <inkml:trace contextRef="#ctx0" brushRef="#br0" timeOffset="21568">10114 8607 28,'-1'-5'74,"-1"1"-22,2-1-47,0 0 3,-1 0 1,1 1-1,0 1 0,-2 0-2,1 1 0,1-1 8,-2 3-5,-1 0-7,-3 0-2,-2 0 0,-3 0-1,-4 0 1,-4 5 3,-3 1 3,-2 1 3,-3 0 0,-2 1 3,-1 0 5,-2 0-1,-1-1-3,-4 1-2,-3-3-3,-2-1 1,-3-1-6,-3-1-1,-3-1-1,-1-1 0,1 0-1,0 0 1,3-2 0,2-2 2,4 2 4,1-3 6,6 2 5,2 0 3,2-1 3,3 1-1,0 0-1,-1-2 0,3 1-2,-4-1-3,2-1-10,0 0-5,-1-1 0,3 0-3,2-1-6,4-2-31,8-4-56,9-5-177</inkml:trace>
  <inkml:trace contextRef="#ctx0" brushRef="#br0" timeOffset="41590">13378 4439 144,'0'-7'14,"0"1"59,1 1-21,3 0-19,-4 1-10,0 1-1,0 2-8,-2 0-10,-7 1-4,-4 0 0,-7 0-1,-9-1 1,-5 0 0,-5 0-1,-6 0 1,-3 0-1,1 0 0,2 1 1,3 0 0,8 0 0,6 0-1,10 0-15,5 0-7,10 3 3,3 0-30,17-2-12,11 0-51</inkml:trace>
  <inkml:trace contextRef="#ctx0" brushRef="#br0" timeOffset="41796">13361 4534 430,'-75'-1'27,"-4"-5"18,-11 4-11,1 2-21,-3 0-10,4 5-2,2 3-10,12-1-56,7-5-87</inkml:trace>
  <inkml:trace contextRef="#ctx0" brushRef="#br0" timeOffset="43540">5973 8558 104,'4'-5'38,"0"0"-35,1-2-2,-2 3-2,2-1-6,-4 0-18,1 1-30,-1 0-3</inkml:trace>
  <inkml:trace contextRef="#ctx0" brushRef="#br0" timeOffset="43701">5997 8517 99,'-6'6'36,"-4"-2"25,-4 0 12,-4 0-10,-7 1-10,-6-3-11,-6 0-12,-5-1-8,-2-1-9,3 0-10,-1 0-2,3 0 0,5-2-6,3-3-14,6-1-12,5-2-33,6-4-103</inkml:trace>
  <inkml:trace contextRef="#ctx0" brushRef="#br0" timeOffset="44939">6662 7556 182,'1'-12'-3,"6"-1"12,-1 1 7,2-1 1,2 2 3,3 1-17,4 1-2,1-1-1,4 2 5,1 1 7,5 1-4,2 0 0,4 1-4,2 1-3,5 3 0,3-1-1,2 2 0,7 0 0,1 0 1,1 3-1,-1 2 5,0 3 4,-3 1-5,-4 0-1,-5 2 5,-5 2 5,-3 3-2,-3 2-7,-5 4-3,-1 5 0,0 4-1,-2 3 0,-1 4 0,0 3 0,-2 2 0,-3 5 0,-2 2 0,-1 4 0,-4 4 1,-3 3-1,-2 4 2,-4 0-1,-1 0-1,0 3 0,-6-1 1,-6-2 3,-7-1 1,-1-1 0,-6 0 1,-5-1 3,-2-5-1,-7-4 0,-4-2 0,-4-7 4,-4-6-12,-4-7 1,-3-5 2,-2-5 1,-1-5 3,0-5 3,0-5-3,4-5-2,0-1 2,5-3 0,2-7 5,3-6 6,3-2-3,5-3 3,3-4-2,4-3-4,2-4-1,5-5-2,3-5-3,2-6-2,6-4-2,1-5-2,2-6 1,2-1 0,1-2-1,4-3-4,2-3 4,3 1 2,0 0-2,13 1 0,5-1-1,9 2-1,8 4 1,7 2-1,8 2 2,7 7-1,4 7 0,7 8 1,-2 8-2,7 11-4,0 11-4,2 9-6,-4 8-21,-3 10-36,-6 3-85</inkml:trace>
  <inkml:trace contextRef="#ctx0" brushRef="#br0" timeOffset="46121">5426 6946 259,'-4'0'84,"2"0"-47,0 2-21,1 4-14,-1 3-1,1 7 2,1 2-2,0 8 0,0 5-1,1 2-5,10 3-14,3 2-6,6-1 5,2 1 11,3-3 7,1-1 1,-1-2 5,1-2 12,1-4 4,-3-5 3,3-3-3,1-3-1,3-4-4,0-3 2,6-2-4,2-2-4,3-2-6,1-2-1,4 1 0,2-1-2,2 1 0,4 0-1,-1 1 0,0 1 0,-1 2-1,-4 0 3,-2 4-2,-4 2 0,-2 1 1,-4 2 1,-6 3-1,-2 1-1,-5 1 1,-6 0-1,-2 1 1,-7 0 0,-1-2-1,-5 1 1,-3-3 0,0-3-1,0-2 0,-3-3 1,0-1 0,0-4 1,-1-1 1,3-2 5,-2 0 10,3-8 14,0-5-10,0-5-11,0-4-7,0-5-1,0-2-1,0-1-1,0 1 0,0 2 0,-2 5-1,-2 3 0,-1 5 0,-1 5 0,1 4 0,-1 5-2,0 0-1,-1 7-7,1 6 6,-2 6-1,4 4-1,-1 3-1,1 2 4,-3-2 3,-2-1 1,-3-1 1,-7-5 3,-9-3 11,-6-5 0,-11-2 2,-8-6-6,-7-3-6,-5 0-3,-5-2-5,3-11-59,4-4-124</inkml:trace>
  <inkml:trace contextRef="#ctx0" brushRef="#br0" timeOffset="47612">6504 8282 326,'3'0'72,"0"0"-30,-3 0-22,0 1-14,0 5-8,-5 5 4,-1 4 0,1 7-1,2 5-3,2 7-34,1 7-38,0 4-29,0 4-63</inkml:trace>
  <inkml:trace contextRef="#ctx0" brushRef="#br0" timeOffset="89376">10504 8927 310,'-4'3'50,"1"-2"-37,-3 0-11,-2 0 12,-2-1-1,-4 0-3,0 0 0,-5-1 0,0-7 2,-2-1-5,-6-4 0,-1-1-3,-1-3-2,-2-3-2,-2-1 1,1-1-1,1 0 1,3 1-1,2 0 1,2 3-1,4 3 0,6 3-2,8 3-17,5 1-18,1 3-28,13 3-87</inkml:trace>
  <inkml:trace contextRef="#ctx0" brushRef="#br0" timeOffset="89577">10153 8632 196,'-11'0'45,"2"0"-41,3 0-2,0 0-2,-1 0-20,4 0-51</inkml:trace>
  <inkml:trace contextRef="#ctx0" brushRef="#br0" timeOffset="89959">10074 8611 371,'13'0'38,"2"0"6,2 0-5,3 0-14,2 6-12,4 3-10,1 2-3,4 4 1,1 4-1,1 1-1,-2 1 0,-3 0-3,-7-2-9,-4-4-10,-6-5-2,-9-4-1,-2-6-14,-11-2-5,-9-10 39,-7-5 6,-7-2 3,-1-1 2,-4 2 11,-1 2 7,1 4 4,2 8-1,1 4-7,0 3-1,7 12 3,-2 6-7,5 6 0,2 3-5,4 4-2,8 3-3,6 2-2,6 1 1,0 0-3,12 1-46,7-4-35,2-6-44</inkml:trace>
  <inkml:trace contextRef="#ctx0" brushRef="#br0" timeOffset="92883">12293 8150 300,'0'21'51,"0"4"-11,-3 4-4,1 8-1,-3 4-18,1 4-8,1 5-6,-1 0-2,3 0 0,-1 0-1,2-4-1,0-5 1,0-7 0,0-5 0,2-9 0,-2-5-1,1-8-6,-1-7-15,4 0-2,0-13-5,2-6-35,2-7-16,3-4 20,3-5 9,2-4-22</inkml:trace>
  <inkml:trace contextRef="#ctx0" brushRef="#br0" timeOffset="93125">12440 8342 122,'14'-30'48,"-2"3"-2,-2 3-6,-4 1-14,0 4-11,-3 3-3,0 4 0,-3 4 11,0 3 8,0 2-4,-3 3-13,-8 0-7,-7 0 9,-7 1 12,-9 3-3,-5-1-8,-4 1-6,-6-1-6,0-2-2,1-1-2,4 0 2,1 0 0,6 0-1,7-1 0,2-2-2,5-1-8,8-2-51,4-2-78</inkml:trace>
  <inkml:trace contextRef="#ctx0" brushRef="#br0" timeOffset="93518">12950 8464 299,'3'2'74,"3"-1"-23,-4-1 6,-2 1-30,-2 1-22,-7 0-4,-5 0 0,-6-2 0,-6 0-1,-4 0 0,-2 0-7,-1 0-5,0 0-11,5-2-13,5-1-20,6 0-6,8-1-34,6 0-85</inkml:trace>
  <inkml:trace contextRef="#ctx0" brushRef="#br0" timeOffset="93732">12979 8590 369,'-10'6'34,"-4"-2"1,-5-2 7,-4-1-21,-4-1-10,-4 0-6,2 0-3,0-4-2,1-1-9,4 1-30,1-1-39,8 1-27,1-1-45</inkml:trace>
  <inkml:trace contextRef="#ctx0" brushRef="#br0" timeOffset="94406">13637 8575 326,'-6'0'33,"-5"0"-5,-3 0 1,-6 0-4,-4 1-9,-2 7-7,-5 2-6,0 2-3,-2 4 1,1 1-2,2 2 0,3 2 1,3 1-1,7-1 1,6-1-1,7-1 1,4-3 0,3-3 6,12-3 8,4-4 7,7-6-2,4 0 4,1-13-1,4-6-8,0-6-2,0-9-2,-1-6 2,-3-5-3,-4-7-6,-4-3-3,-8-1-2,-5 3-2,-7 0 0,-3 4 2,0 3 1,-8 5 0,-1 5 0,-2 3 0,2 8 0,-2 5 0,5 8 1,-1 8 0,0 4 0,0 16-1,3 14 5,-1 11 7,5 12 2,0 11-1,0 7 1,11 3-3,4 1-4,7-1-3,8-2 0,5-6 0,6-8 0,5-5-1,5-9-2,5-7 2,1-8-12,7-9-60,3-8-146</inkml:trace>
  <inkml:trace contextRef="#ctx0" brushRef="#br0" timeOffset="96080">9438 8892 326,'2'0'4,"3"0"10,-1 0 7,-1 2-13,2 0-4,-2 1-2,0 0-2,0 1 0,-1-1 0,-1 1-3,1-1 1,0 1 2,-1 1 0,1 2 1,-1 1 2,2 4 9,0 4 1,1 5-2,-1 5-2,0 6-3,1 3-5,-1 2 1,1 2-1,-1 2-1,0-1-2,1 0-19,1-1-31,-2-4-41,0-2-95</inkml:trace>
  <inkml:trace contextRef="#ctx0" brushRef="#br0" timeOffset="96628">9863 9403 407,'-4'2'29,"-3"-1"-8,-3 0 1,-3 0-8,-5 2-3,-4 0-8,-3 1-2,-1 0 0,-2 0 0,-3 0-2,0 0 1,-3 0 1,1-1-1,-3-1 0,2-1 1,0-1-1,2 0 0,1-5-10,3-5-34,5-3-28,5-5-95</inkml:trace>
  <inkml:trace contextRef="#ctx0" brushRef="#br0" timeOffset="96864">9417 8881 355,'-14'10'94,"-6"2"-74,-4 3 19,-7 2-19,-3 4-17,-3 3-1,-2 0-15,4 2-50,2-1-74</inkml:trace>
  <inkml:trace contextRef="#ctx0" brushRef="#br0" timeOffset="115022">10198 9096 135,'42'1'223,"-3"-1"-210,-4-9 14,-7-5 7,-6-2-9,-8-3-15,-6-4-4,-8-1 2,-2-4 0,-15 1-6,-12-1-3,-12 2 0,-11 1-1,-13 4 0,-11 4 1,-5 3 0,-4 2 1,-4 5-1,6 5 1,5 2 0,8 4 1,13 9 0,12 4 1,17 4 0,17 3 0,11 4 3,23 4 11,18 2 3,12 3-11,4-1-5,0-3 1,-9-7-4,-15-6 2,-22-7-2,-19-10-4,-29-3-7,-22-6 11,-20-8 1,-16-4 2,-10-1 2,-7-1 9,4 3 7,4 3 1,12 4-5,18 7-7,20 3-4,26 11-3,26 13 1,19 11 1,33 11 2,20 7-7,13 6-7,7-3-6,-1-6 3,-12-8 3,-16-14-4,-21-14-8,-23-14 6,-17-9 11,-23-17-10,-18-8 6,-13-4 8,-9 0 16,-1 4 6,2 5-11,6 6-11,14 5-3,16 4-42,23 1-86,17 1-239</inkml:trace>
  <inkml:trace contextRef="#ctx0" brushRef="#br0" timeOffset="116523">12055 8010 217,'10'-11'1,"2"0"8,-1 0-5,6 0-1,3 1-3,10 2-14,7 2-1,8 2 0,8 1 8,10 3 3,5 0 5,7 7-1,7 3 1,8 2 0,8 5 5,4 2 2,3 4 7,2 7 14,-1 6 8,-7 9-4,-8 6-10,-12 9-8,-10 10-4,-17 2-7,-18 2-3,-18-1-2,-16-1-2,-28-9-2,-20-10-6,-22-12 1,-18-16 12,-16-16 1,-15-12 15,-10-23 24,-3-14 17,-3-13 0,3-8-15,5-5-6,10 1-6,13 2-5,17 6-9,20 10-8,19 13-7,22 8-1,23 14 1,20 11 2,31 7-7,28 17-18,26 10-14,24 14-9,24 10 6,17 6 8,6 3 18,-1 0 9,-13-6 4,-19-13 5,-30-12 24,-37-15 2,-41-17-5,-33-12 3,-50-22-33,-35-14-1,-28-11 0,-26-10 2,-18-6 0,-5 0-3,0 1 4,5 6 0,16 9-3,21 10 6,26 14 1,25 15 3,32 15-3,30 11-4,20 20 6,30 13-1,19 14-1,11 13-1,9 9 2,-2 5 5,-11 3-2,-16-1-7,-18-5-4,-22-15-45,-12-17-84,-17-19-207</inkml:trace>
  <inkml:trace contextRef="#ctx0" brushRef="#br0" timeOffset="117064">12035 6728 363,'5'-5'68,"0"3"-47,-1 2 27,1 8-43,0 15-10,1 8 8,3 11-1,-1 10 3,1 9 3,2 3 4,-3 2-2,-2 0 1,0 0-4,-3-4-4,0-9-3,-3-7 0,0-11-15,0-10-21,0-13-45,7-12-49</inkml:trace>
  <inkml:trace contextRef="#ctx0" brushRef="#br0" timeOffset="117356">12536 6710 505,'-11'0'23,"-11"1"-29,-15 3 16,-19 1 9,-13-3-1,-13-2-12,-8 0-2,-5-7-3,0-3-3,7 0 4,4-2-1,12 2-1,10 1 1,12 1 0,11 1 0,10 1-2,13 1-4,12-1-31,5 0-38,25-2-81</inkml:trace>
  <inkml:trace contextRef="#ctx0" brushRef="#br0" timeOffset="117634">12849 7024 379,'-6'7'138,"-2"-1"-125,-6-1-3,-6 3 16,-8 1-3,-4 3-7,-6-3-12,0 1-1,-4-2-2,2-3-7,1-3-19,5-2-28,4-2-38,10-7-62</inkml:trace>
  <inkml:trace contextRef="#ctx0" brushRef="#br0" timeOffset="117834">12910 7221 418,'17'13'46,"-11"-6"23,-6-2-52,-14-2-4,-11-1 2,-9-2-4,-6 0-5,-7-5-5,1-4-18,1 0-42,6-1-32,6 1-36,10 2-29</inkml:trace>
  <inkml:trace contextRef="#ctx0" brushRef="#br0" timeOffset="118459">13102 6632 429,'25'-16'50,"0"0"16,1 1-41,-1 2-10,3 2-8,1 4-5,4 4-2,2 3-2,4 0-1,3 10-4,0 7 0,3 3 4,-3 6 2,-1 5 0,-5 6 0,-3 4 1,-9 5 2,-5 6 0,-8 2 0,-8 2-1,-3 2 0,-6-1 0,-10-1 0,-2-3-1,-7-3 1,-1-5-1,-4-4-2,-2-5-2,-3-7 1,1-6 1,0-7 1,5-8 1,-1-7-1,7-1 2,3-4 7,6-9 13,6-2 0,8-4 4,0 0-8,16-3-9,8 3-3,11 1-2,5 4-3,10 6 0,2 4 1,2 4 0,-1 0 3,-2 5 1,-3 4-2,-3 1-2,-4 0-1,-6-2-7,-2-2-26,-7-6-36,-2 0-65,-7-16-169</inkml:trace>
  <inkml:trace contextRef="#ctx0" brushRef="#br0" timeOffset="119107">13747 6155 357,'5'-3'55,"-1"-4"-1,1-1-32,3 1-11,1 0-7,3 0-3,2 1-2,3 0-1,2 1-4,1 1-1,2 2 4,-1 2 2,1 0 0,0 4 1,0 7-1,-4 6 2,-1 5-1,-3 6 1,-5 3-1,-2 5 0,-4 1 0,-3 0 0,-2 0 1,-7-3-2,-3-3 0,-2-2 0,-2-4-2,-1-4-5,2-6 2,1-3 4,3-5 1,3-2 1,5-4 0,0-1 8,3-1 31,1-5 0,7-2-18,6-1-12,5 2-7,4 0-1,3 5-1,4 2 0,2 0 0,2 7 1,-3 3-1,-1 0 0,-4 0 0,-6-3-23,-1-3-54,-5-4-45,0-5-201</inkml:trace>
  <inkml:trace contextRef="#ctx0" brushRef="#br0" timeOffset="119547">14407 6095 348,'0'1'65,"-6"0"-59,-3 1-4,-4 3 1,-2 1-3,-2 3 1,0 3-1,1 2-6,2 3-16,3 0 3,4 0 1,4 0 5,1-2 10,2-1 2,2-2 8,4-2 31,5-3 10,1 1-6,4-2-10,1 1-12,6 0-10,2 1-6,0 1-3,2 1 0,-2 2-1,0 3-1,-3 1 1,-7 2 0,-4 0-2,-3 1 0,-8-1-1,0-3-2,-9 0 1,-7-5 5,-6-3-13,-4-4-16,-2-3-20,0 0-39,2-8-85</inkml:trace>
  <inkml:trace contextRef="#ctx0" brushRef="#br0" timeOffset="120793">14986 5991 323,'-8'1'12,"-1"-1"-11,-5 2 7,-3 1-1,-4 2-4,3 4-3,-1 0 0,4 1 1,-2 3-3,4 0-5,2 0 0,1 0 3,3 2 3,1-1 2,1 0 2,2 1 4,3 0 7,-1 0-1,1 0-4,0-1 6,0-2-8,0 1-3,0-1-1,1-4-1,4 2 0,1-3 2,-1 0 2,1-1 1,2-2 2,0 1-1,1-2 3,0 0 1,2-2-1,3-1-6,0 0-1,0 0 0,1 0-2,2-4 2,-1 2-2,-2 0-1,0 2 1,0 0 2,-2 3-1,-1 6 0,3 0-2,-2 3 0,2 2-1,2 0 0,1 1 1,0-1 0,-2-2 1,-1-2 1,-3-3 3,-1-4 13,-4-3-2,-2 0-4,-2-2-8,-2-7-4,0-2-1,0-2 1,-5-2-1,-2 0-1,-4-1 1,0 2-1,0 2 1,-1 1-1,1 2 1,0 3-2,2 0 1,-1 3 0,3 1 1,0 0-1,0 0 1,0 0 1,4-1 0,-1 0 0,2 0 3,-1 2 6,0-1 2,1 1-4,-2 1-7,-1 0-2,-3 1 0,-1 4 2,0 2 0,-2 0-1,0 0 1,0 0 0,0-2-1,2 0 1,1 0-1,0 0 1,2 0-1,0 0 1,1 1 0,1-1-1,-1 1 2,-1 1-2,1 0 0,-2 0 0,-1 0 0,2 0 2,1 0-2,2-1-2,1 1-3,2-1-1,0-1-3,6 1-8,4-3-20,-1-3-35,0 0-33,-1-9-167</inkml:trace>
  <inkml:trace contextRef="#ctx0" brushRef="#br0" timeOffset="121591">15122 6368 258,'6'3'49,"-1"0"-10,-4 0-22,-1 1-12,0 1-2,0 2-2,0 1 0,0 0-1,0 1 1,-1 2 0,-4 1 0,-1 0 3,-2 0 3,-1 1-3,-2-2-3,2-1 1,-2-1 0,0 0-1,2-2 3,-2-1-1,0-2 1,-1-2 3,-2-2 7,0-4-1,-3-7-4,3-5-2,-2-2-3,2-4 1,2-1 2,3-1 3,-1 0 6,1 3 1,3 0-1,0 2-7,1 2-3,0 1-3,1 1-1,2 1 0,-1 1-1,1 2 0,1 1 0,1 1-1,0 4-2,0-1-3,0 2-12,-3 0-32,1-3-33,1-2-101</inkml:trace>
  <inkml:trace contextRef="#ctx0" brushRef="#br0" timeOffset="122566">14776 6332 218,'0'-4'67,"0"-2"-19,0-1-21,0 0-10,0 0-8,-3 0-6,2-1-2,1 0 1,0-1-1,0 1 2,0-1-3,0 0 0,1 0-2,2-1 0,3-1 1,2 2 0,2-1 2,-3 0 0,0 0 4,-1-1 11,-2 0 0,-1-1-2,-1 1-8,0-1-2,1-1-1,0 3 0,0 0 1,2-1 0,2 1-3,1 2 0,3-1 0,-2 1-1,-1 0 0,0 2 1,-2 1 0,-1 0 0,-2 2 4,-2 0-1,1 1-2,-1 1-1,-1-2-1,3 1 1,-1-1-1,1 0 2,3-1 0,-1 0 4,1 0 3,0 0-3,4 1-1,-3 1-2,3-1-3,-1 1 1,-1 2-1,-1 0 0,0 0 0,-1 0 0,-3 0 0,-2 0 0,1 0-1,-2 3-1,0 1 0,-3 1 0,-3 1 1,-4 3-7,-2 1-7,-3 4-14,-1 1-20,-3 0-52,1 0-104</inkml:trace>
  <inkml:trace contextRef="#ctx0" brushRef="#br0" timeOffset="134866">15099 6038 99,'-3'-2'-3,"-2"1"10,-1-1 0,1 0 35,-1 0-29,-2-1-7,2 0 1,1 0-1,1-1 1,2 1 0,2 1 0,0-2 4,0 0 2,3 2 2,3-1 0,1 0 5,-3 2 16,3-1 3,-4 2-7,-3-1-7,0 1-15,0 0-11,-7-1 6,0 0-3,-3-1 1,3 0-4,-1 0 6,2 1-2,3 0-2,-1 1 1,1 0-1,0 0 5,0 4 7,0 2-1,-3 1 2,-2 2-7,0 0-3,-1-1 1,1 0-2,1-1-2,0 0 0,1-1 0,1 1 1,2 0 3,-1 0 2,-1 2 2,0 1-1,-1 0-4,-3 3-2,1 1-1,0-1 0,-1 3 0,3-1-1,-2 1 1,2 1-1,3 0 0,3 0 0,0 2-1,0 0 2,0 0-2,1 1 2,4 0 0,-2 1 1,2-1-1,-4-1 1,1 0-2,1-3 1,0-1-1,-1-3 1,2-4 0,3 0 0,0-4 6,3-3 3,0-1 0,6 0-2,-1-8-1,4-4-4,0-1-2,-1-2 0,-1 0-1,-4 1 1,-2-2 0,-5 1 0,-3-1-1,-2 1 0,-1 0 0,0 1 0,0 2-1,0 1 1,-1 4 1,-1 2 0,-2 0-1,-1 2-3,-3 2 0,-3 1 2,-1 0 0,-5 0 0,1 0 1,-1 1 1,2 1-1,1-1 0,3 0 0,3 0 0,5-1 0,0 2-14,3 0-11,0 2-1,0 2-16,-3-2-37,-3-2-73</inkml:trace>
  <inkml:trace contextRef="#ctx0" brushRef="#br0" timeOffset="191243">10118 8510 61,'1'0'5,"-1"0"25,0-5-63</inkml:trace>
  <inkml:trace contextRef="#ctx0" brushRef="#br0" timeOffset="191506">9863 8557 109,'-25'3'18,"-4"-1"6,-5 0-4,-2 0-9,-4 1-5,-2-1-4,-1 0-1,-1 0-1,1-2 0,-1 1-1,1-1-19,3 0-37</inkml:trace>
  <inkml:trace contextRef="#ctx0" brushRef="#br0" timeOffset="200332">10477 8296 254,'16'3'67,"2"-1"-56,4 2-2,1 0-2,1 1 1,3 1-5,1 1-3,2 3 1,2 0 0,1 1-1,4 4 0,3 2 0,1 3 0,2 4 0,4 4 0,1 5 0,0 2 2,1 2 7,1 2 5,-3 2 1,-1 2-2,-3-2-3,1 1-5,-1-2-2,2-1-1,2 0 1,-2-4 3,4-1 6,1 0 2,0-2 4,-2-2-2,-2-2-2,1-2-6,-7-3-4,-4-5-2,-4-2-1,-4-4-1,-3-2-6,-3-8-35,-4-2-48,-2-9-142</inkml:trace>
  <inkml:trace contextRef="#ctx0" brushRef="#br0" timeOffset="201150">12486 9108 385,'10'0'20,"1"-4"17,3 0-22,-2 0 0,2 0-7,1 1-7,2 0-1,4 2 1,0 1-1,7 0-2,3 4 0,3 7 2,2 3 0,1 6-1,-1 4 1,-5 5 2,-6 5 0,-7 5 1,-8 2 4,-9 3 2,-2 2-4,-15 0-2,-6-3-1,-6-3-1,-4-3-1,-2-4-2,1-6 0,2-5-2,2-4 2,7-6 1,5-5 1,5-1 3,5-3 6,4-2 15,3-1 18,3 0 13,10 0-24,4-3-19,6-1-7,8 1-3,5 3 1,6 0-3,1 4 1,5 9-1,2 2 1,-4 2 0,-2 0-1,-7-2 0,-3-3 0,-9-6-10,-7-6-40,-2-2-62,-5-15-131</inkml:trace>
  <inkml:trace contextRef="#ctx0" brushRef="#br0" timeOffset="201848">13091 9087 33,'-3'1'210,"0"-1"-156,1 0-6,2 0-6,0 0-8,0 0 2,3 0-14,5 0-13,1 0-2,5 0-2,2 0 2,3 0-4,-1 0-2,2 4-1,0 4 1,-1 0-1,-2 5 0,-1 4 1,-2 2-1,-5 3 0,-1 5 0,-5 2 0,-3 3 0,0-1 0,-5-1 1,-4-2-1,-4-5-1,1-4 2,0-5-1,-1-6 0,4-4 0,1-4 0,2 0 2,4-8 10,2-4 2,0-2 7,8-1-2,5-1-6,4 1-3,1 2-4,5 2-3,1 4-1,0 2-1,3 3-2,-2 1 1,-2 1-4,0 0-8,-3 0-16,-1 0-24,-4 0-50,-1 0-43,-3-8-128</inkml:trace>
  <inkml:trace contextRef="#ctx0" brushRef="#br0" timeOffset="202488">13666 9001 240,'-3'-2'132,"3"-1"-112,0 1-4,-1 0-8,-1 1-4,0 1-4,-1 0-1,-1 0 1,-4 5-1,-1 3 1,-1 2 0,0 2 0,0 1-2,-1 2 2,4-1 0,0 1 0,4-3-1,3-1 1,0 0 5,0-3 4,2 1 11,4-2 9,3 0-8,2-1-6,-1-2-7,3 1-2,3-2-3,1 3-2,0-1 0,2 1-2,-1 3 1,1 1 0,-4 2 0,-2 1 0,-4 1 0,-4-1 1,-5 0 0,-2-3-3,-10-3 2,-7-3 1,-4-4 1,-3 0-8,-4-5-23,1-5-38,2-1-38,4-1-130</inkml:trace>
  <inkml:trace contextRef="#ctx0" brushRef="#br0" timeOffset="204317">14049 9005 210,'-8'0'89,"2"0"-71,0 0-9,-3 0 8,-1 0-3,0 0-11,-4 3-2,1 5 1,-1 2-2,2 3 0,1 4 1,2 1 1,1 4 3,2 0-1,4 1-1,2-1 0,0 0 4,10-1-1,3-1 5,5-4 10,6-3 10,1-4 1,3-5 0,1-4-6,-1-5-6,-1-11 3,-4-7-4,-4-8-12,-9-4-4,-8-5-9,-2 0-7,-14 3-14,-8 3-11,-6 6-20,-1 5-45,-2 4-138</inkml:trace>
  <inkml:trace contextRef="#ctx0" brushRef="#br0" timeOffset="208188">17271 7161 382,'11'-12'21,"-1"-3"19,4-1-9,4-2-10,0 0-16,5 1-4,2 1-1,8 1 0,-1 4-1,9 2 0,0 6-2,3 3 2,1 0 1,0 12-3,-2 6 1,-1 8 2,0 6 0,-5 7-2,-1 6 1,-4 6 2,-5 5 0,-6 0-1,-7 5 1,-7 0-1,-7-2 1,0-2 1,-13-6 0,-4-3 2,-3-5-1,-2-7 1,-3-6 1,1-5 1,0-4 6,1-6-2,5-5-1,2-3 0,7-4-4,4-3 0,5 0 8,2-7 15,13-3-14,8-3-9,8 0-2,7 2-1,5 2-1,7 3 1,1 4 3,-2 2 4,3 0-3,-6 0-4,-6 3-2,-2-1-2,-6-2-18,-4-1-35,-8-12-54,-4-8-158</inkml:trace>
  <inkml:trace contextRef="#ctx0" brushRef="#br0" timeOffset="208707">18189 6520 342,'0'-7'37,"0"1"6,0 3-15,0 3-15,-7 0-11,0 2-1,-4 8-2,-2 4 1,-1 4 1,-1 4-3,-1 4-5,-1 4-2,3 4 3,2 3 4,4 3 1,4 1 1,4 0 0,0-2 1,12-2 3,2-3 10,6-4 13,5-3 13,3-5-4,0-4-15,1-4-6,2-5-7,-3-6-3,0-3-3,-6-6 0,-4-8-1,-7-1-5,-5-2-4,-6 1-1,-4 3-3,-12 5 7,-7 4 1,-3 4 2,-4 5 0,-2 12 3,-3 6-1,3 6-6,-1 5-58,5 4-58</inkml:trace>
  <inkml:trace contextRef="#ctx0" brushRef="#br0" timeOffset="227532">16665 7744 381,'-3'-11'160,"3"-3"-143,-2 1-8,-3 1-2,1 1-3,-3 1-3,-2 5-1,-2 0 0,-3 3 0,-3 2-7,-6 0-7,0 7-3,-7 8 4,2 7 2,1 6 7,5 6-12,5 7-1,11 2 6,6 3 11,4-2 5,15-2 16,4-5 0,5-9 4,3-8 3,-2-11 5,2-9 2,-4-14 1,-4-19-20,-3-14-10,-4-14-4,-7-11-2,-3-7 0,-6-3-1,0 1-2,-6 6 0,-5 7 2,2 9 0,0 10 1,1 10 0,2 11 0,3 10 1,-1 9 1,0 9-2,-1 13-3,-1 14 3,1 9 3,2 10 0,2 9 1,1 4 0,10 4-2,8-3-1,8-1 0,2-3-1,4-8-1,2-7-2,4-10-17,-6-11-47,2-12-57,-3-8-116</inkml:trace>
  <inkml:trace contextRef="#ctx0" brushRef="#br0" timeOffset="227746">17195 7410 708,'-11'8'25,"2"-3"-29,-7-1 4,-7 0 0,-5 0 1,-1-1-1,-1-1-25,1-2-30,2 0-23,7 0-69,6-2-140</inkml:trace>
  <inkml:trace contextRef="#ctx0" brushRef="#br0" timeOffset="227967">17387 7572 526,'9'18'156,"-6"-3"-122,-3-3-20,-7-3-14,-12-2 9,-6-1 3,-4-3-7,-2-3-7,-3 0-19,4 0-19,1-4-30,4-1-23,6 2-29,9 0-51,8 2-55</inkml:trace>
  <inkml:trace contextRef="#ctx0" brushRef="#br0" timeOffset="228479">20447 7136 459,'-17'6'107,"-3"0"-106,-5 1 10,-9 1 9,-4 0-8,-7 0-7,-2 1-4,-3-3 0,-1-1 1,0 0-1,3-2-2,3-1-1,8 0-19,4-1-14,10 1-22,9-1-5,10-1-34,5 0-78</inkml:trace>
  <inkml:trace contextRef="#ctx0" brushRef="#br0" timeOffset="228742">20480 7380 583,'-17'19'30,"-8"1"-11,-9 0 21,-9-1-15,-10-2-3,-3-4-15,-7-3-6,-3-5 0,3-3-3,2-2-7,9 0-7,5 0-10,10-2 8,9-2 5,9 1 2,12 0-5,7-2-28,11 0-17,13 0-55,15-1-88</inkml:trace>
  <inkml:trace contextRef="#ctx0" brushRef="#br0" timeOffset="229168">20821 7403 423,'2'18'108,"-2"6"-95,-13 2 5,-7 5 14,-8 3 7,-1 2-2,-4-3-22,1 1-7,1-4-7,4-3 0,7-6-1,5-4-1,10-4-6,5-6 1,6-5 3,14-2-1,5-10-6,5-10 6,2-8 5,1-7 8,-4-4 9,-3-2 0,-2 0-7,-6 2-6,-4 2-1,-6 4 0,-5 2 2,-3 1 4,-9-1-1,-11-1-1,-5 1 1,-8 0-1,-4 0-3,-3 3-3,-1 3-2,4 2 0,2 3-5,4 1-21,7 4-18,7 1-8,10 1-20,7 3-71,3-1-120</inkml:trace>
  <inkml:trace contextRef="#ctx0" brushRef="#br0" timeOffset="229716">21556 7062 328,'9'-8'281,"5"-2"-253,3 0 4,0 0-15,3 2-10,4 0-5,2 3-3,5 2-2,3 3 0,2 4-1,-1 12 1,0 4 1,-4 8 2,-3 7 3,-7 6 3,-7 7 1,-6 5-1,-8 3 1,-6 4 0,-13 1-3,-7 0-4,-8-4 0,-4-4 1,0-7-1,-4-6 0,2-9 0,4-7 1,5-8-2,8-6 1,6-5 2,7-4 2,7-1 3,3-3 19,9-8 17,12-2-22,5 0-13,8-1-5,5 5-2,6 7 0,4 2 1,3 12-1,0 9 1,3 4 0,-3 1-3,-1 3 2,-4-4-1,-2-5-10,-6-6-26,-2-9-44,-6-5-63,-2-17-183</inkml:trace>
  <inkml:trace contextRef="#ctx0" brushRef="#br0" timeOffset="230214">22043 6645 569,'1'-3'101,"7"-2"-91,1 0 10,2 1-11,0-1-9,1 1 0,6 0-1,-1 1-5,3 3-1,0 0 0,3 7 3,0 7-2,2 6 5,-3 4 0,-4 7 1,0 3 0,-8 3 1,-5 1-1,-5-1 1,0-3-1,-12-3 1,-4-5-1,-1-7-1,-2-3 1,1-6 0,1-4 0,1-2-2,7-3 0,3-1 1,4 0 1,2 1 3,3 0 10,8 0-1,3 3-3,5 0 0,2 2 2,4 0-2,0 1-8,1 1 0,1 1-3,-2-1-10,-1-1-27,0-2-54,-1-3-77,-1-2-253</inkml:trace>
  <inkml:trace contextRef="#ctx0" brushRef="#br0" timeOffset="230812">22557 6537 590,'-1'13'42,"1"2"-39,0 4 0,-3 2-2,-2 3 0,0 1-1,1 0-5,1-1-7,1-1 1,2-4 6,0-1 3,0-3 2,6-4 2,2-2 13,1-3 16,4-1-1,-1-4-3,4-1-8,-1 0-7,1 0-6,1-6-4,0 1-3,0-3-9,-2 1-21,1-1-44,-2 0-43,1-1-70</inkml:trace>
  <inkml:trace contextRef="#ctx0" brushRef="#br0" timeOffset="231032">22726 6561 431,'-4'-1'159,"1"1"-122,1 3-12,-1 8-13,0 4 2,-2 7-5,4 6-5,-2 3-4,3 2 2,0 2-5,0-3-6,0-1-14,0-5-12,4-3-6,-1-5-29,0-7-11,2-4 3,3-6-77</inkml:trace>
  <inkml:trace contextRef="#ctx0" brushRef="#br0" timeOffset="231495">23078 6519 561,'-9'-7'40,"-5"2"-38,-3 2 6,-5 2-4,-4 1-4,0 7 2,2 6-5,1 5-12,3 2 0,8 4 2,5 0 3,6 1 6,1-1 9,11-3 20,4-3 8,5-5 2,4-6-10,2-6-11,0-1-2,1-10 0,-3-6-6,0-4-4,-1 0 0,-4-1-2,-2 2 0,-3 5 0,-4 3 1,-2 3-1,-2 5 1,-4 3 1,-2 8 1,0 11-3,-2 9 1,-4 8 7,-5 7 11,0 6 2,-1 1-8,3 0-9,-4 0-3,6-2-4,-1-1-28,5-3-41,3-4-69,1-2-147</inkml:trace>
  <inkml:trace contextRef="#ctx0" brushRef="#br0" timeOffset="232207">23550 7692 552,'4'-3'54,"-4"-4"-40,0-2-5,-1-1-9,-12-1 0,-4-1 1,-3 2-2,-3 2-1,-2 5-3,0 3-8,5 3-12,2 10 5,4 7 14,6 0 4,3 6 2,5-1 1,8-1 3,6 0 6,3-3 4,3-6 6,2-4 4,0-6-2,-2-5-8,-2 0-7,1-11-3,-5-2-4,-3-2-1,0 2 0,-5 3-1,0 5 2,-1 5 1,-1 5-3,-1 11 0,2 6 2,-3 2 3,1 4 4,-2-1-3,1-4-4,-2-5 1,0-5-3,1-5-12,1-7-30,1-2-13,2-13-54,2-8-119</inkml:trace>
  <inkml:trace contextRef="#ctx0" brushRef="#br0" timeOffset="232406">23669 7339 518,'-2'20'22,"1"8"-15,-2 8 3,-2 6-5,1 7 0,0 1 1,3 3-5,1-5 0,0-1-11,0-7-78,1-5-100</inkml:trace>
  <inkml:trace contextRef="#ctx0" brushRef="#br0" timeOffset="232572">23678 7774 398,'-14'-15'28,"0"3"11,-1 1-13,-2 1-20,-2 1 1,1 3-4,1 0-2,1 1-2,5 1-24,4 2-76,5 0-115</inkml:trace>
  <inkml:trace contextRef="#ctx0" brushRef="#br0" timeOffset="233993">23787 7504 253,'28'-33'141,"0"4"-138,-7 4-1,-5 5 1,-5 9-3,-7 5 2,-1 6 4,-3 4 2,0 11-6,-1 6 0,-7 7 8,-1 7 9,0 5-5,-1 3 3,-1 3-2,4-1-5,-3-1-5,3-4-3,2-5-1,-1-5 0,3-6-4,1-7-3,1-5-1,-1-5 4,0-7 2,-2-2-6,-4-11 9,-3-4 11,-3-3 0,-3-2-1,0 2-1,-3 2-6,1 5 3,2 4 0,3 4-6,4 5-1,3 0-1,4 5 2,3 5 2,3 2 1,8 2 1,5 0 1,4-2 7,3-3 3,2-4 9,1-5-4,-1 0-14,1-7-6,-1-6 0,-3-3-2,-5-2-1,-2 1-1,-4 3 3,-3 2-3,-3 3 3,-2 4-1,-2 5 0,-1 0-2,0 9-8,0 5 2,0 5 6,-1 4 2,-1 0 1,2 2-1,0-2 1,0-3 0,3-2 2,5-4 2,0-4 1,4-4-1,1-4-2,-1-2-2,2-3-4,2-7 1,-2-1 0,-1-2 1,1 2 0,-1 1 0,-2 3 0,-2 2 0,-1 5-2,-2 0-2,0 9-5,2 5 0,-5 3 6,0-1 3,0-1-1,0-2 1,-3-5-7,0-3-4,0-3 5,0-2 3,2 0-1,-1-7 5,4-2 2,1-3-3,0-1 1,2-1 1,0 0-1,0 1 1,3 2-1,-4 1 1,3 3 0,-4 2 1,2 3 3,-2 2-1,0 0-2,-1 2-2,-1 4 0,1 3-1,-2-1 1,0 3 0,2-1 1,-2 0-1,0-2 0,2-1 1,-2 0 0,1-2-1,-1 1 1,1-2-1,0-1 1,1-3 0,-2 0-4,2-4-17,-2-8-14,0-2 9,1-4 3,0 1 16,2-3 6,-2 4 3,3 2 15,-1 4 2,2 5-2,-1 5 4,0 6-4,0 11-16,1 9-2,-2 7 3,0 8 6,1 5 1,-3 3-6,1 3-3,-2 0 2,-1 0 3,-2-4-1,0-3-2,0-8-2,0-6 0,0-7-1,-2-9 0,1-9-3,-3-6-9,1-8-10,3-14 15,-3-8 6,3-9 0,-1-8-1,1-2 3,0-3 4,0-3 8,0 1-2,6 1-5,2 3-4,1 4-2,2 6-1,3 7-1,-3 10-1,1 7 2,2 9 2,-2 7 2,-4 5-2,0 15-4,-4 6 1,-4 7 1,0 4 0,-6 1 0,-3-1 0,-5-4 1,0-5-2,3-6-18,2-5 2,3-7-2,0-5-11,4-5-27,2-5-18,0-10 9,3-8-136</inkml:trace>
  <inkml:trace contextRef="#ctx0" brushRef="#br0" timeOffset="234227">24640 7354 604,'3'24'4,"1"6"-4,-4 5 0,0 6 1,-3 4 2,-3 2-1,1 1-2,2-1-1,-1-4-6,1-1-22,3-4-45,0-7-51,0-6-114</inkml:trace>
  <inkml:trace contextRef="#ctx0" brushRef="#br0" timeOffset="234414">24657 7734 393,'-10'-4'143,"-1"0"-129,1 0 32,-6-2-23,-3 1-10,-2-1-4,1-1-6,1 2-6,4 1-39,2 1-45,7 3-37,6 0-114</inkml:trace>
  <inkml:trace contextRef="#ctx0" brushRef="#br0" timeOffset="234754">24793 7760 363,'30'0'12,"-4"-3"0,-6 0 22,-4 1-10,-9 1 4,-4 1-6,-3 0-9,-4 0-18,-9 3 5,-4 4 0,-1 1-1,-2 2-2,1 0-7,3 0-1,6-1-7,0 0 9,7-1 9,3-1 8,0-1 28,8-2 4,3-1-6,3-1-4,0 1-12,1-1-8,2 2-9,-3 1-1,-3 3-1,0 2 1,-5 1-6,-4 0 1,-2 0-3,0-3-13,0-4-22,-7-4-48,3 0-32,1-10-111</inkml:trace>
  <inkml:trace contextRef="#ctx0" brushRef="#br0" timeOffset="235003">25092 7103 715,'3'13'3,"0"4"-6,-3 5-1,0 7 3,-9 7 3,-2 6-2,0 3-3,1 0-30,0 2-19,6 1-29,1-1-86</inkml:trace>
  <inkml:trace contextRef="#ctx0" brushRef="#br0" timeOffset="235154">25123 7949 605,'0'10'50,"0"-4"-41,0 0 10,0 0-16,-7-1-3,3-2-68,1 0-179</inkml:trace>
  <inkml:trace contextRef="#ctx0" brushRef="#br0" timeOffset="237426">17686 6320 470,'16'-35'16,"4"-5"-2,0 0 15,2 0 4,-4 0-21,4 0-7,0 1-3,1 1-2,2 3 1,3 3-2,4 6-3,4 7-6,7 9-7,5 9-16,5 3 0,3 18 8,6 10 2,2 11 9,4 10 8,-2 11 5,1 8 1,0 10-1,-4 11 1,-4 9-1,-8 11 1,-9 5-1,-6 8 0,-13 3-5,-10 0-3,-12 1 3,-2-5 0,-20-1 1,-8-9 4,-10-4 3,-10-7 6,-13-6 3,-7-7 2,-7-11 0,-6-6-1,-5-10-1,1-13 6,-3-11-3,1-15-2,1-12 3,2-11 8,4-16 5,4-16-1,7-11 0,2-12-4,6-12-4,6-10-8,6-9-3,7-10-5,10-10-2,10-5 0,12-2-1,11-6-1,14-1-3,17 1-4,19 3-2,13 2 2,18 10 2,13 9 4,15 13 0,10 15 1,9 18-1,8 17 1,7 19-2,-2 13-9,-6 18-13,-8 16-26,-10 7-48,-13 7-141</inkml:trace>
  <inkml:trace contextRef="#ctx0" brushRef="#br0" timeOffset="239259">15395 7541 327,'-22'-3'23,"-1"-2"18,-3 2-1,-9 0-9,-3 0-21,-6 0-4,-4-2-5,-4 0 0,-1-1 0,-3 0-2,2 2-1,1 3-2,2 1-2,1 6 2,4 9 2,2 4-1,2 7 2,1 2 3,0 4 1,-1-2 2,1 0 0,-4-2-1,-3-4 0,-4-4-2,-2-4 0,-5-4 0,-6-7 19,-6-5 6,-5 0-1,-5-8-7,-4-4-4,-3-1-4,-2 0-8,-2 0-2,1 1-1,1 6 1,5 1-4,4 1-26,13-3-74,13-4-147</inkml:trace>
  <inkml:trace contextRef="#ctx0" brushRef="#br0" timeOffset="240385">18282 8077 342,'0'0'22,"0"0"0,-2 0-3,2 7-14,-3 3-5,-2 7 0,-1 8 2,1 9-2,-2 5 1,-1 8-2,0 6 0,0 8-5,4 3-11,4 6 7,0 7 5,12 4 4,8 0 2,8 1 0,9 0 19,4-1 24,5-4 13,2-1-5,5-1-15,1-4-8,1-5-6,2-2-9,2-4-7,1-5-4,2-2-2,0-2 1,2-1-3,-5-2-1,-3-2-12,-8-1-16,-6-2-17,-10-4-43,-7-5-76</inkml:trace>
  <inkml:trace contextRef="#ctx0" brushRef="#br0" timeOffset="241374">19046 10433 418,'0'-13'97,"9"-2"-77,4-2-6,1 2-5,1 0-5,4 0-2,6 1-2,2 0-1,8 3-4,5 1 3,6 3 1,2 5 1,5 2-2,3 1 1,0 12 1,-2 5 1,-1 6 3,-4 6 2,-4 7 4,-6 4 4,-8 6 0,-8 7-5,-7 5-5,-5 6-1,-10 4-1,-1 5-2,-8 3 2,-7-2-2,-5-1 0,-7-1 1,-4-4-1,-1-5-1,-2-7 1,-2-6 0,2-7 1,3-8 4,3-9 12,6-6 4,5-8-4,5-5-3,4-3-3,5-5-2,3 0 3,5-8 13,10-4-4,7-2-15,7-2-5,7 1-1,6 4 0,4 5 0,4 5-1,4 1 1,4 6 0,-3 5 0,3 3-1,-4 0 0,-4 0-4,-4-4-20,-7-4-25,-3-6-51,-7-2-87</inkml:trace>
  <inkml:trace contextRef="#ctx0" brushRef="#br0" timeOffset="242762">19807 9785 290,'0'-3'108,"0"-3"-85,2-1 1,1 0-13,1-1-8,3-1 1,0 0-2,3 0-1,1 0-1,3 0 0,3 0 2,1 2-2,4 0 3,3 3 3,-1 1-1,4 3-1,2 0-2,-2 2-1,1 7 0,-4 2 1,-3 4 3,-4 4 6,-4 5-2,-4 6-4,-4 6 1,-6 5-3,0 4 1,-5 2-3,-7-2 0,-1 0 0,-4-6 0,-1-3-1,-1-5 0,2-7 0,2-4 0,2-7 0,5-4 4,4-4 18,4-5 13,0 0 21,7-4-14,9-4-26,4-3-8,6 0-2,4 0-5,2 2 0,3 4-2,-1 2 0,1 3-4,-2 0-6,-2 0-12,-3 4-37,-3-4-44,-5 0-103</inkml:trace>
  <inkml:trace contextRef="#ctx0" brushRef="#br0" timeOffset="245980">20694 9761 27,'6'0'279,"2"-4"-237,-3 0 11,-1 1-7,-1 1-6,-3 0-14,0 1-16,0 1-7,-1 0-8,-9 0-1,-5 3-8,-4 5 2,-2 5 4,-7 2 3,-2 5 3,4 3 1,0 3 2,4 2-1,3 0 2,8 0 2,5-1 3,6-2 6,3-2 9,11-4-3,6-2-2,7-4-6,5-3-3,2-5-1,4-3-1,-1-2 0,-3-8-1,-1-8-5,-7-7 0,-4-5-6,-7-6-3,-7-4-6,-8 0-3,0 1 4,-11 3-4,-6 3-6,-2 3-9,-4 4-19,1 3-21,4 4-79</inkml:trace>
  <inkml:trace contextRef="#ctx0" brushRef="#br0" timeOffset="246379">21193 9725 402,'-1'-4'38,"-13"0"-31,-5 1-1,-7 2 4,-5 1-8,-5 1 0,0 8-2,1 5 1,2 3 0,7 4-1,6 3-1,9 3 1,11 2 0,3 0 4,17 1 9,11-2 24,6-3 14,10-4-2,1-5-1,1-5-17,-4-6-9,-1-5-7,-5-6-4,-8-11-6,-5-7-2,-9-7-1,-8-4-6,-9-3-5,-6 1-7,-17 3-13,-7 3-22,-7 5-50,-3 6-85</inkml:trace>
  <inkml:trace contextRef="#ctx0" brushRef="#br0" timeOffset="258419">21030 10084 132,'-37'-8'59,"6"3"-47,5 1 0,-1 0 13,0-1-3,-3-3 1,-4-6 1,-5-4 2,-7-5 2,-5-5-4,-4-3-15,-4 0-8,0 2-4,-1 3-6,3 9-2,1 9 8,0 8 0,3 4 4,1 15 20,0 5 0,4 3-3,0 0-8,5-1-6,3-1-1,5-6-2,6-5 0,4-4-1,5-4 3,6-5 9,2-1 5,2-7 0,4-7 2,5-4-4,1-3-8,4-1-4,12 1-1,9 5-2,9 7-8,11 8-2,12 4 3,11 14 7,13 6 3,10 2-3,9 2 1,7 1 2,9-3-2,2-2-1,1-2 3,-4-5 5,-4-6 10,-11-3-2,-15-5-8,-15-2-8,-13 0-12,-14-7-36,-12-7-89,-12-7-234</inkml:trace>
  <inkml:trace contextRef="#ctx0" brushRef="#br0" timeOffset="259032">21934 9568 313,'-3'13'161,"0"3"-157,0 9-14,-2 9 13,2 10-2,2 8 3,1 6-2,0 0-2,4-2-6,4-2-15,1-6-27,-1-10-41,1-9-20,-2-11-44</inkml:trace>
  <inkml:trace contextRef="#ctx0" brushRef="#br0" timeOffset="259821">22333 9637 64,'-22'13'172,"0"1"-176,2 2 6,0 3 0,1-1-4,5 0-12,4 0 8,6-1 2,4 0 0,2-2 3,10-1 28,7-2-2,3 0 0,2-4 0,1-1 14,2-2 3,-3 1-16,0 2-11,-6 1-14,-1 4 1,-3 4-2,-3 4 0,-5 3-1,-4 1 0,-2 1 0,-6-1-1,-8-2 0,-5-5-1,-4-2-3,0-7-2,-1-3-2,4-6 1,3 0-4,5 0 14,7-5 7,5-4 44,3-4 18,11-1-27,5-3-11,3-4-3,4-1-13,0-3-7,-1-1 4,-3-3-5,-4 0-7,-5-1-3,-9 2-8,-4 0-9,-1 5-5,-12 1-12,-4 1-18,-3-1-53,0 1-84</inkml:trace>
  <inkml:trace contextRef="#ctx0" brushRef="#br0" timeOffset="260341">22871 9664 91,'-11'4'229,"-2"1"-225,-4 2-1,-4 3 5,-9 1 3,-2 2-1,-3 3 0,-2 2-4,2 4-3,4 3-1,4 3-3,10 5-2,9 2-4,8-1 2,11 1 5,13-1 25,8-3 26,4-5-1,6-4-15,-1-6-5,1-6-6,-1-10-2,-7-4-11,-3-17-7,-8-13-6,-12-9 4,-11-10-6,-5-3-13,-16-1-4,-12 3-2,-6 5-11,-3 4-51,0 3-73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20:01:21.63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13463 6974 141,'-11'-6'96,"2"1"-61,-2-2-20,-4 2-1,-4 0-6,-3-1-6,-2 1-2,-3 0 1,-1 1-1,-1 2-1,-2 0 1,0 2 0,-2 0 2,-2 0 0,-6 0 7,-5 2 8,-5 0 5,-8 1-3,-6-2-2,-8 0 3,-5-1-7,-6 0-3,-7 0 4,-7 0-3,-7-3 4,-7-2 4,-7 0-5,-4-1 2,-5 1-1,-1 1 3,-1-1-5,-2 2-1,2 1 1,0 0-2,2 1 3,1 0 0,3-1-1,3 0-5,4-2 0,5 0-3,5 0 0,8-1-3,12 0-2,9 3-1,13 1 0,11 1-10,8 0-20,7 2-23,5 1-38,-2-3-84</inkml:trace>
  <inkml:trace contextRef="#ctx0" brushRef="#br0" timeOffset="234617">8749 6712 328,'9'3'77,"-1"-3"-53,-1 1-8,-4 0-3,1 0-1,-3 3-9,1 3-3,-2 6 0,3 7-1,-2 9 2,4 10 0,-2 8-1,0 6 0,-3 3 2,0-2-1,-9-3-1,-14-8 1,-10-8 3,-12-12-3,-12-8-3,-10-10 1,-10-5-1,-7 0 3,-8-10 0,-2-4 0,-5 0 2,-2-1-4,0 2 1,2 1 0,3 5 0,3 5 1,4 2-1,9 5 1,4 11 4,4 9 4,9 6 2,2 10 7,4 2-2,0 3-2,-2-3-4,-8-6-2,-10-12-6,-15-10 4,-12-14 7,-11-5-3,-10-18-2,-7-8-4,-4-5-3,-4-6 0,2 0-1,-1 0 0,4 1 1,3 3-2,6 4 4,5 5 3,10 7 22,9 6-1,5 6-6,9 3-7,4 1-5,2-1-4,5-4-3,-1-7-4,5-8-14,5-6-16,9-7-20,14-6-13,17-3-41,22 3-113</inkml:trace>
  <inkml:trace contextRef="#ctx0" brushRef="#br0" timeOffset="235970">5496 9077 388,'0'-45'42,"5"-5"-24,1-6 1,-3-5-2,-3-2 1,0-1-12,-2 2-3,-2 5-1,-2 8 2,2 11 11,4 11-5,0 12 7,7 15 9,7 10-10,6 22-13,6 14-2,4 11 1,2 6 1,-1-1 0,-3-8-5,-5-10-11,-4-13-8,-4-14 6,-2-14 17,-2-8 8,3-19 5,1-12-7,5-9-2,2-10 0,3-7 2,0-4-5,1 1-3,-3 3-5,2 5 3,-2 8 6,-1 12 6,-3 11 6,1 11 4,-2 10 10,2 8-11,2 18-16,0 14-6,1 12 3,2 10 0,1 4 0,-2 2 0,-1-3-1,-2-6-7,0-7-17,-3-7-12,-1-5-3,0-9-3,-3-4-20,2-6-17,-2-3-4,-2-2 13,4-3-90</inkml:trace>
  <inkml:trace contextRef="#ctx0" brushRef="#br0" timeOffset="236645">6499 8365 137,'0'11'236,"0"6"-206,0 11-26,2 10 10,1 13 10,0 10 1,1 10-22,4 5 0,3 0-1,-2 0-1,4-6 0,-2-11-3,-1-10-17,0-14-3,-3-13 0,0-16 18,-1-7 9,-1-23 20,-4-13-4,-1-11 18,0-12-5,0-8-8,0-5-8,-1 0-10,-1 0-5,2 0 1,0 5-8,0 4-3,6 6-17,5 6 22,3 5-19,3 9 1,5 7 7,4 9 9,4 11 6,4 11 0,4 8 2,6 22 4,1 15 3,0 15-2,-3 11 5,-7 9 3,-8 4-4,-12 0-4,-12-5 2,-6-8-3,-19-8 5,-10-8-11,-12-11 0,-10-7 2,-6-6-2,-4-7-1,-1-6-1,3-4-4,6-3-15,8-4-17,8-2-7,14-1-23,8-4-38,15 0-45</inkml:trace>
  <inkml:trace contextRef="#ctx0" brushRef="#br0" timeOffset="237150">7945 7990 555,'-41'19'7,"-3"3"-7,-2 10-5,-7 3-8,2 5-10,3 2-10,6-1-9,5 0 29,6-4 13,7-2 6,7-4 6,7-1 11,8-2 6,2 0-3,17-2 6,11 0 1,8 1-8,7 1-5,7 3 2,2 2-4,0 3-7,-8 4-7,-8 1 1,-11 3 1,-16 2 0,-10 0-3,-24 1-4,-20-2-4,-19-2-10,-21-5-1,-22-5-4,-22-6-14,-18-7-11,-19-4-33,-10-5-92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20:05:02.69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15454 5554 359,'12'0'64,"4"0"-54,1-3 5,3-2 3,2-2-12,4 0-6,3 0-1,4-1-3,4-2-1,2 0-7,6 1-5,3 0 3,6 2-1,5 2-5,8 3 7,9 2 10,6 3 3,6 9 5,4 2 15,-1 4 12,1 1-5,-4-1-10,-3 1-7,-1-2-6,0-2-2,-2-4-2,2-2 1,-2-5 0,3-4 0,-1 0 0,1-7 2,-1-4 14,3 1 3,-1 1-2,7 2-4,7 5-6,4 2-2,7 7-4,7 8 0,3 6-3,5-1-7,4-2-61,0-9-159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20:09:36.71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23512 4737 29,'-3'-1'6,"3"-1"-3,-3-1-1,3 1 34,0-1-24,0 1 0,0-2 1,3 2 2,2 0-1,0 0-6,1 0-7,0 1 2,3 1-1,-1 0-1,3 0 0,0 0 0,1 0-1,1 0 0,1 0 2,1 0-2,2 0 0,0 3-7,5 0-11,0 1 4,4 2 2,0 1 4,2 1-3,2 3 13,-1 3-2,-1 1 3,0 4 4,-2 3 0,1 3-2,-3 2-3,1 5-1,0 2 1,-2 3 0,-1 4-2,0 3 1,-4 3-1,-1 2 0,-1 1 0,-4 3-1,-1 1 6,-2 1-4,-2 1 3,-3 5 6,-1 3-4,-1 1-3,-2 2 0,0 2-2,0 3 0,0 0-1,-2-1 1,-4 4-1,-2-1 0,-4-3-1,-3-2 1,-3-6-1,-3-2 0,-4-6 0,-3-6 1,-4-7 16,-1-7-5,-6-6 2,-1-8 5,-4-7 8,-2-8-2,-4-6 1,-1 0-2,-2-13-2,1-10-5,-2-5-2,2-10-2,1-5-2,3-6 1,0-9-6,5-5-1,-1-5-2,6-8-1,3-5-1,7-8 1,5-3-1,11-6-2,7-5-1,7-2-1,16-1 0,12-1-8,10 1 1,11 5-6,13 2 11,7 6-6,13 7 7,10 9-14,7 12-16,8 13-7,-1 16-14,1 14 10,-7 11-35</inkml:trace>
  <inkml:trace contextRef="#ctx0" brushRef="#br0" timeOffset="68367">20266 10773 187,'6'10'110,"0"-4"-93,-2-2-1,-3 0-5,-1 0-8,-9-3 1,-7-1 1,-4 0-1,-2 0-1,-2 0 0,-4-3-2,-2-2 0,-1 2-1,-3-1 0,-2 1 0,-1 0 0,-3 2 0,0 1 1,-4 0-1,-2 3 2,-1 5-1,-4 3 0,-2 1 0,-1 2-1,0 0 0,-2 0 1,2-3 1,-2-2 17,0-2-5,2-4-3,0-2 1,2-1 6,-2 0 3,0 0-5,0-4-6,-1-2 3,0 1-5,-3-2-6,-1 1 0,0-1-2,-1 2 0,1 3 0,0 2 1,0 0 3,0 4 6,2 5 10,-4 2-8,-1 2 0,-3-1-4,-1 0 0,-6-1 0,3-2-1,-1 0-2,0-1 0,2-3-1,4 0-4,1-1-1,2-4-22,7-3-66,6-16-130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20:12:34.12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13589 8918 235,'26'-11'103,"0"-1"-94,4 0 2,-2 4 5,0 1-4,-3 1-9,-1 3-3,3 3 0,1 0 0,1 1 1,4 10-2,1 3 0,3 7 0,2 3-8,1 4 1,-1 5 3,0 2 5,-4 4 0,-2 3 0,-2 6 0,0 5 0,-5 5 0,2 4 0,-5 7-5,1 5-6,-1 4 3,-3 2 3,-3 2 2,-5-1 2,-5 0 1,-7-5 0,-7-2 1,-16-7-1,-6-7 2,-9-4 1,-8-6-2,-5-7 0,-3-6 2,-5-7 2,-2-6 4,1-5-2,-2-8 6,3-6 1,1-5 0,4-4 0,5-11 3,-1-7 2,6-7-3,1-5 2,3-6-2,3-7-3,2-7-1,0-4-4,4-6-3,0-6-3,3-3 0,3-2 0,2-3-2,6-3 2,3 1-1,5-2-1,5 1-1,4-1 1,4 3 0,11 1-1,10 4 0,7 5 0,16 6-2,11 8 2,13 9 2,14 12-2,14 15-3,13 13 3,6 8-1,2 21 1,-3 17 0,-8 16-2,-12 8-46,-18 4-64,-11-4-257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26:57.06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12145 5245 99,'0'0'159,"0"0"-117,2 0-19,1 0 5,-1 0 0,-2 0-13,0 0-13,-2 2-6,-6 4 5,-3 3-1,-4 3 0,-1 3-4,-1 5 0,-1 4 3,1 4-1,0 4 1,-2 4 0,2 3 1,0 6 4,0 1 3,-3 5 4,-4 4 3,1 6 9,-5 7 11,-1 6-11,-2 6-11,-2 8-1,2 6-7,3 7 1,5 7-5,8 5 1,7 3 0,8 3 1,1-2-2,12 0 1,4-3 1,3-1 20,-1-5 7,2-3-1,-1-7-7,4-6-4,-1-9-7,2-9-6,0-11-2,1-9-2,0-9-14,4-9-37,-1-11-75,4-11-173</inkml:trace>
  <inkml:trace contextRef="#ctx0" brushRef="#br0" timeOffset="2923.2923">1180 8054 312,'-17'20'62,"-3"0"-62,-4 3 3,-4 6 14,-4 6-1,-5 5-7,1 5-6,-1 4 1,1 7 2,-1 2-1,1 5-3,4 5 0,-2 5 2,1 6 10,4 8 3,2 6-9,4 6-1,1 7 2,2 9-3,0 10 1,1 3 2,-1 8 3,-1 10-6,0 7-3,-2 2-2,6 2 1,2 9-1,5 1-1,6 2 2,4 4-2,4 3 2,10 0 2,9 1 8,7 1 1,4-6-6,8-8 0,3-1 1,3-9 9,2-12 9,1-8-2,1-10-2,1-10-5,-3-11-7,-1-9-2,-4-12-7,-3-9-1,-3-10-1,-3-14-24,-2-16-82,1-21-189</inkml:trace>
  <inkml:trace contextRef="#ctx0" brushRef="#br0" timeOffset="57829.7824">12390 4419 253,'-7'0'11,"-1"0"-7,-3 0 2,-1-2 2,-4-4-5,-1 0-2,2-1-4,1-2-16,4 0-4,6 2-9,4-2 19,0 1 11,10 2 14,6 0 10,1 1 14,6 1-3,5 1-6,3 1-5,8 2-7,4 0-5,9 0-6,5 0-3,8 2-1,8 4 1,9 1-1,6 1 0,9 4 1,3-1-1,7 2 2,2 1 5,4 0 2,0-1 3,2-1-1,3-3-1,-1-2-1,3-1 2,1-4 2,1-2-5,2 0-6,2 0-1,-2 0-1,0-1 1,0-4-1,-3-2 0,-6-2 0,-5-3 2,-5-2-2,-6-1 0,-4-2 1,-4 1-1,-1-1 1,-1 3 0,-1 2 2,4 3-1,1 6 1,4 3 1,6 0 0,2 10-4,5 4 0,0 1 1,2 2-1,-1 0 0,-4-1-1,-6 1-8,-6 0-9,-10 0-11,-9 2-16,-8-3-35,-7-1-105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20:13:54.50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864 7645 203,'7'3'100,"1"-3"-80,1 3-16,4-1-1,2 1-2,2-1-1,5 1 0,1-2 0,4 0-7,2-1-12,1 0 1,1 0 7,0 0 7,3 0 3,-2-3 1,1-1 1,1 0 2,0-1 7,3-1 5,0 1 0,4 0-3,1 0-4,3 0 1,3 1-4,4 0-1,1 1-2,3 0-1,1 0-1,2 0 0,0-1 0,0 1 0,3 0 0,3 0 1,3 0-1,4 1 0,0-1 0,4 1 6,2 0 7,1 0 0,5 0-4,1 0-3,2-1-4,3 1-1,1 1-1,2 0 1,-1 0-1,-1 1 0,2 0 1,-1 0-1,-2 0 3,-2 0 8,0 0 0,-1 0-3,-3 0-3,1 0-1,-1 0 1,1 0-1,0 2 1,1-2 1,2 2 1,2-1-2,1 1-1,2 0-1,0-1 0,2 1-1,0 0-1,1 0 2,3 0-3,2 1 1,3-1-1,4 0 0,5-1 0,4 1 0,2 0 0,6 1 1,6-1-1,-1 1 1,5 0-1,0-1 0,0 1 1,1 0-2,0-1 1,4 0-1,4-1 1,2-1 0,4 0-1,1 1 2,4-1-1,-5 0 0,4 0 1,-3 0-1,0 0 1,-4 0-1,0 0 1,1-4-1,-4 1 0,2-2 0,1-1 1,2-1-1,0-2 1,-2 0 0,2-1 3,-2 1-1,-4-2-2,-2 0 1,-2 1-2,-4-1-1,0 1-2,-3-1 0,-2 3 1,2 0 0,-4 1 3,1 3-2,1 1 1,2-1 1,1 2-1,-2-1 0,0-1 3,1 0 1,-3-3 0,1 0-3,-4-2 1,2 0-1,3-2 0,0 0-1,3 0 0,1 1 0,4 0 0,1 0 2,-4 0-2,1-1 0,2 1 0,-2-2 1,0 1-1,3-1 2,4 1-2,-1 1 0,1-2-2,6 2 2,2-1 0,2 1 2,1 0-4,1-1 1,3 1 1,-3 0 0,2 1 0,2 1-3,-2 1-1,3 2 0,1 3 2,-1 1 1,-1 1 0,1 0 1,3 0 1,-3 5 1,1 0-4,0 0 3,0-1 0,-1 1 3,0-2-1,3 0 0,1 0 2,-1 1-4,3 0 0,-1 0 0,-1 1-2,-1-1 1,-1 1-2,-5-1-6,-5-2 4,2 0 0,-3 1-1,-6 0 3,1 1 0,1 1 2,-1 1 1,-3 0-3,5 1 3,0 2 0,-3-1-1,-1 0 2,-1 0 0,-2-2-1,-6-1-1,-6 0 1,-1 0-1,-5-1 0,-3 3 0,-6 1 0,-1 3 0,-4 3 0,-1 3-1,-5 6 1,-5 4 0,-4 4 0,-10 6 0,-6 4-1,-9 4 1,-10 3-1,-9 1 0,-9 2 0,-6 0 0,-10-2-2,-10-2-6,-9-3 4,-7-4-8,-7-3-1,-17-6 6,-8-3 4,-8-4 5,-12-1 6,-5-3 4,-8-1-4,-5-2 5,-6-1-1,-1-3 0,-7-1-4,0-2 0,-6-2-1,-1-3 0,-5-2-2,-4-1 1,-2-2 0,-2 0-2,-1 0-1,-2-2 1,-2-2-2,-2-2 0,-1 1 0,-3 0 1,1 0-2,-7 0 0,3 1 0,-5 2 1,1 0-1,-2 0 0,0 1 0,-2 1 1,-2 0-1,-6 0 1,-1 0-2,-3-1 2,-6-1-1,0-2 1,-2 0-2,-2 0 1,-3-3 1,-5 1 1,-3 1-3,-2-1 1,-3-1 1,-4 0 0,-2-1 0,-5 0-1,-4-1 2,-4-1-1,-1 0 0,-5 1 3,0-1 0,-4 0 0,1 2 5,2-1-2,-4 3-2,3-1-1,-3 1 1,2 1-1,0 0-4,-2 1 2,0 1-1,-1 1-1,-1 0 0,0 1 1,0 1-1,-1 0 1,2 0-1,0 0-1,2 0 3,0 4 0,0-1-4,3 1 4,1-1-2,-1 0 0,0 0 0,1-2 1,-1 0-2,1-1 2,-1 0-1,-1 0 1,0 0-1,2-2 1,0-1-1,1 0 0,-1 1 0,2 1 1,1 0-1,0 1 0,0 0 0,1 0 1,-1 0-2,1 1 2,1 1-1,0 0 0,-4 0-1,3 1 1,1-1-1,-2 2 0,0 1 2,1 0-3,2 2 4,0 0-2,-1 1 1,4 1-1,2 0 1,-2-1 0,2 1-1,3-1 1,2 0-1,0-1 0,4 0 1,0 1-1,3-1 0,0 1 1,2-1 0,4 3-1,2-1 2,3 1 3,4 0-1,0 1-1,5-1 0,0-1 0,3-1 0,5 0-3,2-2 1,4-1-1,1-1 1,3-2-1,4-1 0,3 1 0,5-2 0,1 0 0,5 0 0,5-2 1,-1-1-1,6-3 0,1 0 1,-1-1-4,3 0 4,-1 0-2,2 0 1,-2 0-10,4-1 11,1 2-1,1 1 1,4 0-1,1 1 0,5 0 0,1 0-1,7 1 2,2-2-1,4 0-1,3-1 2,6-1 0,2-2-1,9-2 1,3-1 0,6-3 0,3-2-1,7-1 1,1-3-2,3-5 1,3-2-3,5-3 4,5-3 0,3-3 0,6-1 2,3 1-3,1-1 3,13 3-2,6-1-1,8 2-1,8 1-1,10 2 1,12 2 1,8 2-2,13 1 1,11 4 1,10 3-1,10 5-16,6 7-17,5 6-16,1 1-43,2 0-116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30:20.77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1746 647 380,'7'-10'30,"3"0"-18,-1 0 0,-3 4 7,-3 0-7,-1 2-7,-2 2-1,0 0-2,0 1-2,0 1 0,-3 0-2,-5 0 2,2 1 0,-3 4 2,-4 2 0,-1 1 0,-4 1 2,1 2 4,-5 3-1,-5 1-2,0 1-2,-3 3-1,-2 3-2,-4 1 1,2 4-1,-2 4 1,2 6 5,1 4 0,2 4 1,5 5 8,0 3-3,1 5 3,2 3-6,4 4 0,0 5 1,-1 3-1,2 7-1,1 3-3,1 5 0,1 4-3,1 3-1,4 3 0,3 4 0,0 5-1,4-1 2,3 2 2,0 3-1,2 2 1,7 2-2,4-3 0,4 1 0,6 0 2,3-1 3,5-2 5,6-6-1,2-4 4,2-2 3,0-3-4,-2-4-4,-2-2-6,1-2-3,-4-3-2,1-1-7,-1-2-30,4-5-49,2-8-78,0-10-271</inkml:trace>
  <inkml:trace contextRef="#ctx0" brushRef="#br0" timeOffset="19911.991">12562 7883 232,'13'4'91,"-1"-4"-60,2 0 8,3 0-16,0 0-5,5 0-8,3-3-8,9 0-1,2 1 0,7-1-1,7 0 0,2 1 0,4 0 0,1 1 0,4-1 1,2 2-1,3-2 4,3 1 5,7-1 2,2 0 4,6 1 0,2 1-7,4 0-2,5 0-2,3 0 0,4 0-1,0 0 2,2 1-1,3 1-1,0 0 1,3 2-2,-1-1 0,2 0 0,6 1-1,-1 0 3,5 1 2,1-1 0,1 0 1,4 1-1,-3 0-1,1 0-3,-1 0 0,0 0 1,2 0-1,-3-1-2,-1 1 1,0 0-1,2 0 2,1 0 1,-1-1 1,0 2 1,1 0 0,2-1-1,-1 1-1,-1 0 3,-1-1 2,-1-1 3,-4 1-2,-1-1-2,-8 0 0,-3-2 0,-6-1-2,-2-1-1,-6 0-2,-3 0-1,-3 0 0,-3 0-1,-4 0 1,-1 0-2,0 6-16,2-2-46,1-4-99</inkml:trace>
  <inkml:trace contextRef="#ctx0" brushRef="#br0" timeOffset="21683.1681">1319 7759 241,'0'-6'115,"0"-1"-90,0 0-3,0 0-6,0 2-4,-3 1-6,0 1-6,-2 2 1,1 0-3,-4 1-1,-1 1 1,-1 7 1,0 5 0,-1 3 1,-2 6 1,3 3 2,-3 7 4,-4 4 1,0 4 6,-5 4 8,-2 4-3,-6 6-7,-1 3-6,0 4 1,2 7 4,1 6-8,1 4 0,6 4 5,2 3 8,3 3 5,4 4 3,3 2-5,4 0-6,4 2 1,1 1-2,9-1 3,6 1-4,7 3 2,6-2 2,5 1-1,2 1-4,2-1-4,2-3-3,3-4-2,3-3-1,3-7 1,5-7-2,3-7 0,6-7-5,7-9-14,6-6-18,4-6 3,1-8-54,4-10-117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31:22.55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12531 12515 345,'2'-2'15,"-2"-10"2,-6-2-1,-11-1-10,-10 0-4,-7 0-2,-8-1-2,-6 2-3,-3 3-12,-3 3-2,-2 3-5,-3 0 6,-3 2 5,-5 0 1,-4-2 6,-5-2 3,-8 1 5,1 1-1,-3 1 0,3 4 4,4 0 11,4 10 5,6 7 0,2 5 2,3 2-9,4 3-6,-4-2-6,-2-2-1,-7-5 1,-6-7-2,-11-6 2,-9-5-10,-12-5-4,-8-13-3,-10-4 2,-9-6 5,-3-1 7,-1 2 1,1 3 1,1 5 15,10 8 15,9 7 9,9 4 5,5 7-9,7 9-13,2 4-10,0 1-9,-1 0-2,-8 0-2,-3-1 2,-9-4-9,-9-2-6,-6-4-7,-7-4-1,-7-4 5,-5-2 10,-4-4 6,-4-6 3,-3-1 13,-4-2 3,-2 0 1,-4-1-5,2 2-5,0 0-5,6 2-2,8 0-3,10-3-13,18-9-71,22-14-260</inkml:trace>
  <inkml:trace contextRef="#ctx0" brushRef="#br0" timeOffset="5322.5322">7550 11313 268,'6'0'89,"1"0"-54,-1-5-8,2-3 2,-1 0-13,3-2-11,-1-1-4,3-2-6,2-1-11,2 0-11,1 0-9,0 0 6,0 3 7,1-1 16,1 4 7,0 1 2,-1 1 1,1 0 1,0 4 0,1 1 2,-2 1 3,1 2-4,-2 9-3,0 3-2,2 6 0,-2 3 0,3 4-2,0 4 3,2 3 0,-1 1 1,1 2 3,0 2 4,-5 1 5,-3 1-3,-5 2-1,-4 0-3,-5 1 1,0 1-5,-10 0 1,-5 0 4,-2 1-4,-6 0 0,-1 0-1,-2-2 1,-2-2-2,-1-3 1,-1-4 0,2-5 6,-1-6 3,1-7 4,2-5 3,-1-8 2,2-4 1,1-9-1,2-11 6,-1-8-6,-1-10-8,0-6-3,-1-6-6,2-4-4,-2-1 1,5 1-1,-2 1 0,2 0 1,4 0 0,4 1 0,4 0 1,6 1-1,2 1 2,13 1-2,10 4-2,14 3-1,11 5 0,18 7-1,13 7 0,20 14-6,14 9-13,17 20-19,16 16-25,7 11-54,7 6-202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33:01.28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4606 4887 720,'9'-4'-4,"-2"-12"6,-3 0 0,-1 2-9,0 0-30,4-1-21,7-1-12,9-1-31,9 0-108</inkml:trace>
  <inkml:trace contextRef="#ctx0" brushRef="#br0" timeOffset="170">5446 4644 128,'59'-14'418,"3"-3"-408,2-2 6,1 4-5,3 2-8,3 2-5,7 0-20,6 1-45,10-1-32,9 0-108</inkml:trace>
  <inkml:trace contextRef="#ctx0" brushRef="#br0" timeOffset="405">7288 4429 355,'132'-11'47,"0"0"13,4 0-26,-1 2-20,1 2-12,2 2-4,7 1-22,0 0-19,4 3-6,2-2-12,2 3-14,-3-3 9,1 1 24,1 0 28,-2-1 23,-3 0 36,4 1 20,-1-3-8,2 1-16,-2 0-15,2-1-21,2-2-10,-4-1-56,1-2-122</inkml:trace>
  <inkml:trace contextRef="#ctx0" brushRef="#br0" timeOffset="632">12691 4303 307,'155'6'9,"-1"0"1,-2 2-6,-1 2-4,-2 2-9,0 1-34,0 2-9,0 1 32,1 0 23,-3 1 25,1 2 17,1-1-8,-5 2-13,1 0-2,4 1-6,-1 0-10,2 0-6,3 1-7,4-1-42,1-1-75</inkml:trace>
  <inkml:trace contextRef="#ctx0" brushRef="#br0" timeOffset="803">17736 4822 320,'147'8'13,"-4"-4"11,-7-2-8,-1-2-9,-5 0-3,-3 0-7,1-2-5,-3-2-8,1-3-14,-4-1-15,-1-2-41</inkml:trace>
  <inkml:trace contextRef="#ctx0" brushRef="#br0" timeOffset="1003">21136 5017 496,'119'36'20,"-4"0"28,-7 4-32,-7 4-9,-8 6-6,-6 6-9,-8 5-31,-4 4-31,-10 4-11,-6 3-25,-7 3-52</inkml:trace>
  <inkml:trace contextRef="#ctx0" brushRef="#br0" timeOffset="1330">22250 6087 184,'7'73'52,"-4"-2"25,-3 0-30,-3 0-21,-7 1-15,-4-1-5,-6-1-4,-3-2-2,-5-2 1,-8-6-6,-5-4-10,-9-5-6,-7-7 2,-10-5-10,-6-5-13,-4-1 4,-7-3-10,-3-1 4,2 2 5,0 0-1,1 2 36,3 4 27,4-1 15,1 1 15,-3-1 6,-2-2 3,-6-4-4,-4-5-19,-5-4-11,-8-4-6,-6-3-1,-8-2-13,-3-3-3,-8-2-4,-6 0-1,-4-3-13,-2-2-26,-7 1-33,-5-2-64,-2 1-30</inkml:trace>
  <inkml:trace contextRef="#ctx0" brushRef="#br0" timeOffset="1486">17638 7730 237,'-156'25'84,"1"-2"-14,-4-3-11,-6-1-14,-4-3-25,-8-3-14,-6-3-4,-6 0-4,-5-3-39,-4 0-38,1 0-63,-3 0-97</inkml:trace>
  <inkml:trace contextRef="#ctx0" brushRef="#br0" timeOffset="2098">13658 7975 245,'-207'2'83,"-1"0"-14,-3-1-17,-1 0 0,-4 0-23,1 2-14,-5 0-8,-1-1-4,-2 0-5,0 1-20,-2-1-50,2 1-5,0 0-31,3-1 14,1 2 34,5 0 47,-2 0 19,3 1 38,-1-2 12,0 0 1,1-1-10,1 0-9,1-1-12,3 0-4,1 0-3,3-1 2,3 0-2,-1 0-2,4 0-4,-2 0-10,1-4-2,1-1-5,1-1-11,2-3-14,3-2 7,2-1 8,3-4 10,4-4 3,3-2 2,6-6 3,7-5 4,7-5 6,11-8 4,5-9-1,9-9 0,8-7-6,6-8-1,8-7-2,5-5 2,8-5-3,10-4-2,10-6 0,10-3 5,10-7-10,13-3 3,8-3-2,11-3-1,10-1-5,7-2-7,11-1-6,5-1-21,15 1-21,11 0 2,14 3-8,14 4-4,15 5 10,18 7 22,15 3 36,15 8 28,14 5 18,12 6 18,8 7-2,12 8-29,10 7-21,10 12-8,7 8-40,8 7-112</inkml:trace>
  <inkml:trace contextRef="#ctx0" brushRef="#br0" timeOffset="3471">13976 7897 409,'19'10'16,"0"-3"5,-1 0 2,-1 2-10,0 1-7,2 2-3,3 3-2,-1 3-1,3 2 0,2 1 1,0 4-2,2 3 1,2 5 0,-1 3 0,2 5 0,-1 3 0,-3 5 0,-2 4 1,-2 5 2,-4 4 3,-5 6-1,-3 3 5,-5 2 2,-4 2-6,-2 0-1,0-1-3,-7-2 1,-3-4-1,0-1-1,1-3 1,0-3 0,-1-6 1,1-5 1,1-5-2,-1-6 0,3-7 3,-2-8 1,3-4 0,1-7-1,1-3-1,3-5-1,0-3-1,0-2 2,1 0 13,7-9-4,3-4-10,1-3-2,2-5 0,2-3 0,-2-4-1,1-3 0,2 0 0,0 0 0,2 2 1,-2 4-1,0 3 0,-2 5 0,-2 6 0,-2 3-1,-5 5 1,-3 3-2,-3 1-3,0 10-11,-9 5 5,-4 2 7,-4 4 2,-4 0 2,-3 0 0,-1-2 0,1-2 0,-3-4 0,4-1 0,0-5 1,3-3 3,-2-5 6,2 0 5,1-13 5,1-4-2,1-4-11,1-5-5,4-1-8,2-1-31,6-1-35,4 0-66,0-1-126</inkml:trace>
  <inkml:trace contextRef="#ctx0" brushRef="#br0" timeOffset="4004">14865 8532 439,'3'0'40,"0"0"-6,-3 0-19,0-1-13,0 1-3,-2 0-2,-4 0-6,-3 4 1,-2 5 2,0 3-6,0 2 3,2 4 5,3 0 2,4 0 0,2 3 1,6-1 5,7-1 4,2-2 8,4-5 4,0-5 8,-1-5 3,2-2-7,-1-10-13,-4-7-8,-2-6-3,-5-5-1,-7-2-3,-1-1-5,-12 0 1,-5 3-3,-4 3-11,0 3-24,-1 4-46,2 2-34,3 0-101</inkml:trace>
  <inkml:trace contextRef="#ctx0" brushRef="#br0" timeOffset="4325">15119 8092 471,'5'14'17,"-1"3"-3,-4 6-11,0 9-3,-6 8 1,-3 9 2,-2 6 0,-2 2 2,1 3 0,-2-1-1,3 0-2,0-4-2,4-6-13,2-5-11,2-8 1,1-6 5,2-10-12,0-7-21,5-11-45,4-4-36</inkml:trace>
  <inkml:trace contextRef="#ctx0" brushRef="#br0" timeOffset="4637">15257 8419 556,'-5'3'16,"-1"0"-13,-3 3-5,-7 2 0,-2 2 1,-3 1 0,-2 1-25,0 2 11,1-1 3,2 0 3,2-1 2,4-1 4,4 2 3,7-3 3,3 0 29,6 3 24,10-2 0,6 2-13,4-1-15,5 0-10,3-1-12,-1 0-6,-1 2-8,-1 0-35,0 5-50,2-1-139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36:09.2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8769 8966 430,'7'-7'21,"0"2"9,-1 1-4,-3 4-11,-1 0-8,2 12-7,1 8-3,3 9 3,1 10 0,5 10 2,1 11-2,1 10 0,-1 5 0,2 7 1,-4 4 6,1 2 6,-3 1 6,1 0-4,-3-2 6,2-5-5,-5-5-8,-1-6-4,-2-11-2,-3-11-1,0-11-1,0-12 0,-9-14-7,-2-12-10,-5-12 11,-1-16 15,-3-14-3,-1-12-3,-3-10 2,4-9-3,-3-3-1,4-5 0,4 2-2,1-3 2,5 5-1,2 0 3,6 4-1,1 2-3,4 6 1,13 5-1,4 4 2,8 7 1,8 8 6,7 7-2,5 8-3,6 8-2,2 13-1,-1 5 0,-4 14-1,-7 12 0,-7 9 0,-9 5-1,-12 5-1,-6 0-9,-11-3-1,-5-4-3,-13-6 3,-7-8 1,-3-8 3,-3-6 5,3-7 2,2-3 1,6-1 19,3-8 5,7-2 1,6-2-1,4 0-8,0-2-10,9 1-3,10 3-3,5 3-5,9 6-7,6 2 6,6 14 2,6 10 2,3 9 3,0 8 3,-3 7 3,-3 7 4,-9 5-4,-8 3 0,-11 4 2,-12-1 1,-8-1 1,-11-5-2,-13-5 1,-12-6 4,-11-5 4,-5-6-4,-6-6-3,-1-4-2,-1-5-5,3-3-2,4-5-1,5-3-1,4-4-4,6-5-14,3-3-11,8-6-20,6-8-14,9-9-53,9-4-188</inkml:trace>
  <inkml:trace contextRef="#ctx0" brushRef="#br0" timeOffset="406">10170 9171 453,'2'4'141,"-1"1"-122,2 6-10,-1 7-10,1 10 2,0 10 4,2 9-3,1 9-1,3 7 0,1 5 2,0 2 1,0 1 2,1 0 4,-5 0 0,0-7-6,-1-6 0,-5-7-3,0-7 0,0-9-3,-2-6-17,-2-7-16,0-8-38,4-7-94,0-7-119</inkml:trace>
  <inkml:trace contextRef="#ctx0" brushRef="#br0" timeOffset="685">10508 10108 529,'-12'13'115,"-4"-7"-111,-5 1-1,-14-2 16,-8 0-1,-5-3-8,-3 1-7,0-2-3,1 2-5,4 1-21,5-1 6,7 2 5,3 0 9,5-2-5,7 0 7,4-3-10,2 0-29,7-11-36,1-7-80,5-6-63</inkml:trace>
  <inkml:trace contextRef="#ctx0" brushRef="#br0" timeOffset="947">10152 9227 586,'-8'0'72,"-1"0"-65,-4 7-7,-4 6 2,-6 6 15,-2 3-1,-4 2-9,1 2-6,-2 0 0,2 1 0,0-1-10,1 2-28,2-5-40,1-2-70,4-6-241</inkml:trace>
  <inkml:trace contextRef="#ctx0" brushRef="#br0" timeOffset="2707">6870 5795 103,'-7'-8'-1,"0"1"-5,-1 0 9,3-1-10,4 2 9,1 0-2,0 0 16,7 2 23,3 0 14,1 0-4,1 0-23,0 0-6,-1 1-8,2 0-10,-3-1-1,3 0-3,-1 0-3,2 0 1,3-2 1,3 0 2,4 1-1,4-2 2,6 0 0,3 0 0,3-1-2,4 0-2,2-2 2,1 0 3,1 1-1,-2-2 2,4 1 3,1 1 0,2 0 0,1 0 2,5 2-1,1 1 3,4 1-4,1 3-3,2 0-2,1 2 0,-1 0-3,-2 0-7,1 5 2,-1 0 2,-1 2 3,1 1 2,-4 2 1,2 0 1,-4 3-1,-2 3 2,-1 2 1,0 4-2,0 1 0,0 1-1,-4 3-1,0 0 2,-4 2-1,-7 1 4,-3 2 0,-6 2 1,-5 2-3,-4 1-1,-3 3-1,-3-1 1,2 2-1,-4 1 0,1 0 0,1 0 2,-3 2-2,-3-1 0,-2-1 8,-5 1 2,-2-1-2,-2 0-1,-5 1-1,-5 0-3,-4-2-2,-3 1 1,-4 0-3,-3 1 2,-6-1-1,-2 1 1,-6-2-2,-2 0-1,-6-1 4,-6-4-3,0 0 0,-6-1 1,-1-1 2,-3-3 0,-3-2-2,-3-4 9,-6-2 9,-4-4-7,-4-4-4,-3-3-2,-5-3-1,-3-5 1,0-3-3,-2-1-2,1-2 9,2-6 2,-1-4 2,3-2-1,2-4 0,4-4-1,2-3-3,6-5-1,3-2 1,6-4 0,7-3-2,3-2 0,7-5 0,5-2-4,6-3 0,5-3-2,6-5 2,5-4-2,6-1-4,6-4-1,6 1 3,5-2-4,2 0 3,12 2 1,8 3 1,7 0-1,8 4 7,8 3-1,6 2-1,11 7-4,11 3 0,8 7 1,12 9-2,12 8-4,13 9 0,11 11-5,13 4-3,7 19-14,6 12-15,3 10-20,2 6-12,-6 3-58</inkml:trace>
  <inkml:trace contextRef="#ctx0" brushRef="#br0" timeOffset="10045">14934 8917 341,'-6'-21'109,"2"3"-97,0 2-4,1 6-2,2 6-4,-1 3-2,1 1-15,-1 12-24,2 9 22,0 9-1,0 11 3,5 10 5,4 10 10,5 10 4,2 7-1,5 5 8,1 4 14,1 3 1,-1-2-2,0-6-12,-5-6-9,0-8-2,-5-11-4,-4-16-18,-3-10-12,-4-14-2,-1-15-1,-3-9-4,-11-19 47,-1-12-4,-6-12 7,-3-10 8,-6-7 12,-1-5-2,-1-3-9,-1-1-6,5-1 0,2 2-4,6 4-8,6 0 5,7 5-5,7 3 0,0 5-1,13 5-2,7 5 4,8 6 7,8 7-4,9 9-2,7 9-3,6 8-1,2 9 1,-1 3 1,-8 12 1,-7 5 0,-12 5-1,-12 3-2,-10 1 0,-10-1-1,-7 0-6,-14-2 0,-12-4 4,-7-4 4,-7-1 0,-1-4 7,3-1 7,3-1-1,8-2-4,9 0 4,10 0 1,12 1-8,3 1-6,14 2 9,14 4 1,11 4-1,10 5-5,8 4-2,7 8-1,3 5 0,-5 4-1,-5 5 1,-7 5 2,-13 1 3,-12 1-6,-14-2-1,-11-1 1,-14-3-2,-17-4 1,-11-5 0,-11-6 1,-7-6 2,-6-5-2,-3-5 1,-3-7-1,3-5 1,2-7-20,10-3-43,7 0-37,13-11-45</inkml:trace>
  <inkml:trace contextRef="#ctx0" brushRef="#br0" timeOffset="10622">15716 9175 541,'14'-16'14,"3"-1"-7,5 3-5,5 1 0,4 2-3,5 0 1,6 4-1,3 2 1,6 4 0,3 1-2,5 8 1,3 8 1,2 8-2,-2 8 1,-3 8 1,-10 10 0,-7 6 3,-11 7-1,-11 5-1,-10 3-1,-10-2 0,-3-1 0,-16-3 0,-6-3-1,-4-5 0,-5-8-2,-4-6 0,3-7 0,-1-9 2,4-8-1,2-6 11,7-6 9,3-4 1,7-3 3,9-2 4,4-7 12,6-5-7,14 1-23,9-2-6,12 2-2,10 5 3,9 3-3,7 5 0,4 0 1,4 8-2,1 1-2,-7 2-27,0-3-32,-10-7-24,-8-2-94</inkml:trace>
  <inkml:trace contextRef="#ctx0" brushRef="#br0" timeOffset="13071">20992 9288 117,'-3'58'345,"3"4"-331,0 4 5,0 3-5,0 1-7,7-2-5,3-5-1,-1-5 0,3-11-1,1-10 0,-1-9 1,-1-12 0,-2-12 5,-1-6 7,-2-19 28,-3-14-25,-1-14-5,-2-11 3,-2-11-4,-7-8-2,-3-7-5,1-3-2,0-3 0,3 2-1,5 2-1,3 3-4,3 9-4,11 5 2,6 7-3,5 9 4,4 10 4,4 12-1,0 9 2,1 14 0,0 10 2,-3 13-2,-3 15 2,-7 6 1,-7 8 0,-11 2-2,-4-1-1,-16-3-1,-8-5 0,-6-2 1,-5-6 0,-2-5 1,2-5 0,0-3 2,8-4 7,5-1-3,9-1 0,8 0-3,6 0-3,6 3 2,16 1 8,9 4 1,11 2-8,11 5-1,7 3-1,5 7-1,2 2 1,-2 6-1,-6 4 3,-7 3 2,-7 3-3,-9 1 0,-14 1-3,-13 0 1,-9-1 0,-12-3-2,-16-3 1,-11-5-1,-11-4 3,-8-5 2,-6-5-3,-4-5 2,1-5-2,2-5-14,6-4-28,9-5-38,9-3-62,11-4-37</inkml:trace>
  <inkml:trace contextRef="#ctx0" brushRef="#br0" timeOffset="13697">21913 9011 510,'12'-10'45,"5"0"-13,6 1-2,4 3-7,2 3-18,8 3-5,8 0-1,5 8 0,1 6 1,3 6-2,-3 4 4,-4 4-4,-5 3 1,-8 4-1,-9 0 1,-13 2-1,-7-1-2,-5-3-2,-13-2-4,-8-5-2,-6-5 8,-2-4 2,-2-3 3,4-3-1,3-4 2,3 1 0,9-2 0,6 1-1,6 0-3,3 3 5,12 2 1,10 2-1,3 6-2,6 3 1,2 3 1,-2 6 8,-4 3 5,-6 4 1,-5 3-1,-8 3-4,-11 0-5,-5-2-2,-15-3-2,-13-4 4,-12-6-2,-9-6 5,-9-9-5,-6-6-2,-3-8 1,-1-1-6,3-6-14,5-9-34,12-5-36,14-3-42,16-4-76</inkml:trace>
  <inkml:trace contextRef="#ctx0" brushRef="#br0" timeOffset="14046">24201 9352 708,'0'0'15,"0"0"3,4-2-15,1-1 0,4-1-4,4 2-28,4-3-44,5 1-21,2-2-78,4-2-130</inkml:trace>
  <inkml:trace contextRef="#ctx0" brushRef="#br0" timeOffset="14211">24702 9320 577,'26'0'24,"-1"0"35,-5-2-22,-3-3-14,-3 1-17,1 2-5,1 1-14,-1 1-67,-1-1-65,2 0-140</inkml:trace>
  <inkml:trace contextRef="#ctx0" brushRef="#br0" timeOffset="14316">24964 9349 660,'6'5'22,"-3"3"15,-3 4-39,-2-3-43,-4-8-116</inkml:trace>
  <inkml:trace contextRef="#ctx0" brushRef="#br0" timeOffset="31034">7215 10259 476,'2'-7'38,"-2"1"-2,1 2-12,-1 1-14,0 2-8,0 1-3,0 6-12,0 9-3,-1 9 5,1 9 4,0 9 2,0 9 1,3 6 4,0 8 1,-1 5 0,-2 5 3,0 4 3,0 7 4,-5 3 4,-1 3 1,0 4-1,2 3 1,0 3 1,2 1 2,2 2-6,0 1-1,2-1-2,4-2-2,0-4-3,0-4 1,2-9-3,0-6-3,1-8 0,2-8-2,-2-13-8,4-9-4,-6-11 0,3-8-18,-6-12-4,-4-11-19,0-8-47,0-18-72</inkml:trace>
  <inkml:trace contextRef="#ctx0" brushRef="#br0" timeOffset="32230">7311 10294 381,'25'-10'51,"3"-1"-21,3 2-3,2-1-13,7 3-10,8 1-3,8 3-1,7 1 0,10 2-1,9 0 1,10 4 0,7 2 0,13 3 1,6 0-1,7 2 2,10 0 1,6 1 4,8 1 3,8 2-3,2 0-5,10 1-2,5 2 2,1-2-2,2-1 2,3-1 0,-2-2-1,-1-3 1,-5-4 3,-5-1 8,-2-4 0,-10 0-5,-5-1-3,-11-5-3,-7-1 0,-6 1 3,-10-1 4,-9 0-4,-11 1-3,-9 1-1,-13 1 0,-10-1 0,-11 2-1,-10 1 0,-10 1 1,-10 0-1,-3 1 0,-11 0-2,-1 9 1,-5 5-1,-1 7 6,-1 6 4,1 7 3,1 8 3,3 8 1,0 8-1,4 8-3,1 10-2,-1 10 0,4 6-1,3 9-1,2 6-4,1 6-1,3 1-1,4 3-1,-2 0 1,-2-2-1,-5-2 1,-4-7-1,-6-7 1,-8-10-1,-1-9 0,-12-14 0,-10-12-1,-8-12 2,-9-10 6,-13-9 2,-8-9 7,-10-6 1,-9-5-4,-7-2-4,-5-1-3,-5 0-3,-6 1-2,-4 2-1,-7 3 0,-7 3 0,-10 0-2,-7 4-8,-9 0-8,-9 0 5,-9 0-1,-10-1 8,-5-1 3,-9-2 3,-2-3 1,-7-4 7,-2-2 6,-3 0 7,1-1-1,2-6 1,6-2 0,7 1-1,9-2-5,12-1-7,14-2-6,14-1-2,14 1 1,18-2-3,15 0-2,15 1-10,14 1-8,9 1-18,11 2-20,13 0-35,12 1-40,14 0-208</inkml:trace>
  <inkml:trace contextRef="#ctx0" brushRef="#br0" timeOffset="33240">9369 13023 465,'17'56'129,"3"1"-125,-1 4 2,-4 0 8,-3 1-9,-4-3-3,0-6-2,-5-6-4,-1-8 0,-2-9 0,0-6 0,0-9 3,0-8 2,0-7 5,-7-8 12,1-13 12,-2-10-4,-4-10-13,1-10 1,-1-6-8,1-4-4,3 0-2,5 2-1,3 1-2,8 7-10,12 4 1,6 8 0,12 9 3,3 8 3,6 11 2,6 10 1,1 6 2,-5 16 1,-4 7 2,-6 5-3,-9 4 0,-13 1-4,-14-2-4,-3-2-3,-13-4 5,-13-3 4,-3-4 3,-6-5 3,1-1 1,-1-4 0,5-2 0,4-4 2,9 2 3,4-3 1,7-1-2,6 2-6,3 0 7,13 3 5,7 1-11,7 4-4,5 4-2,4 2 3,0 7-1,-4 1 2,-5 2 3,-8 1 1,-10-2-4,-12-1 0,-6-3-3,-21-4 2,-13-5 1,-14-4 0,-10-6 0,-7-5 2,-5-2-3,-3 0-4,5-3-24,2-2-27,12-1-23,9 0-46,12-1-67</inkml:trace>
  <inkml:trace contextRef="#ctx0" brushRef="#br0" timeOffset="33752">10432 13060 511,'3'6'24,"4"8"-13,-4 8-7,0 11-1,-2 8 6,-1 7-1,2 5-2,-2 0-4,1 1-1,2-5-3,1-1-23,-1-6-17,4-6-28,1-7-19,3-8 26,1-10-32,4-8-77</inkml:trace>
  <inkml:trace contextRef="#ctx0" brushRef="#br0" timeOffset="33952">10702 13583 301,'-8'20'227,"-6"-3"-176,-3 1-3,-9 0-3,-2-1-22,-8-2-8,1-2-10,-4-3-4,2-2-1,-1-5-17,3-3-31,2 0-3,5-11-21,5-3-60,6-5-55</inkml:trace>
  <inkml:trace contextRef="#ctx0" brushRef="#br0" timeOffset="34180">10299 13068 619,'-19'6'2,"2"2"-3,-4 5-1,-6 6 1,-1 3-10,-1 5-11,1 0-23,3 0-29,3-3-92</inkml:trace>
  <inkml:trace contextRef="#ctx0" brushRef="#br0" timeOffset="35531">10688 11607 336,'0'2'154,"2"1"-119,-2 2-24,0 7-8,0 4-2,0 7-1,0 6 0,3 7-1,4 4 1,3 5-2,2 5-4,2 1 1,0-1 1,2-2 3,-4-3 2,0-6-1,-4-6 6,-3-8 6,-4-7 6,-1-7 4,-3-7-2,-9-4-7,-4 0-1,-2-4-2,-7-3-1,-3 0-6,-5 3-3,-4 2 0,-8 1 0,-4 1 0,-7 0 1,-8 0-2,-5 3 1,-9-2-3,-6-1-2,-7 0 3,-5 0 2,-5-5 1,-4-1 1,-2 1 3,-4 1 8,0 1 5,-2 2-10,-1 1-2,4 0-5,0 0 1,5 0-2,6 0-2,7 0 1,8-2-2,10 1 2,11-1-2,13 0 3,8 2 0,13 0 0,5 0 1,12 0 1,4 0-1,5 0-4,3 0 3,0 0 1,9-3 3,4-7-3,2-3-4,4-4-2,1-6 3,2-5 2,1-2 0,0-4-1,-1-3-2,0-4-3,-2 1 1,-3 1-2,1 3 2,0 2 3,-1 3-1,1 7 2,4 2-6,3 2 0,4 1 4,4 4 1,2 1 1,7 2 1,3 2-2,5 1 1,4 4 1,2 2-1,4 2 1,7 1 0,3 0 0,6 2 1,4 4-1,9 3 0,4-1 1,4 0 1,7 1 3,2-1 1,1 2-1,-2-1 1,1 0-1,-7 2-2,-5 0-2,-7-1-1,-11 0-6,-6 1-22,-11-1-26,-11-1-39,-12-2-93</inkml:trace>
  <inkml:trace contextRef="#ctx0" brushRef="#br0" timeOffset="36094">10510 11687 202,'0'3'88,"-2"12"-72,-4 7 29,-3 9 25,-2 8-13,-2 4-1,-2 3-26,-1-1-12,1-2-16,-1-4-3,1-5-36,3-6-37,2-6-58,2-8 23,4-9 10,1-5 29,3-9 30,0-10 27,0-7 63,0-6-16,0-5 6,0-4-4,0-1-7,-3 3 11,-4 3-16,0 5-15,-1 10 15,0 9 32,2 6 7,1 6-8,-1 6-10,0 12-1,0 7-8,-4 7-16,0 1-9,-1 3-7,-2-1-2,-1-5-6,0-5-38,0-5-40,0-6-85,1-7 20,-1-7-12</inkml:trace>
  <inkml:trace contextRef="#ctx0" brushRef="#br0" timeOffset="36826">10119 11983 101,'-11'-31'81,"0"-2"-10,1-2-22,-3 3-27,-1 4-13,2 7-7,-1 10-7,3 11-5,0 7 32,4 17 23,3 10 30,0 10-16,-2 4-19,0 2-21,-4-1-11,-5-6-4,-3-9-4,-5-10-29,-1-11-39,0-11-62,0-6 41,1-18 42,3-9 37,2-7 33,2-8 27,1-4 18,0-1-15,2 3-32,-1 4-13,1 9-8,2 9-2,1 11 0,3 12 1,1 3 8,2 17 8,0 7 5,-2 5-14,-2 5-9,-4 2-12,-5-1 8,-4-5 7,-2-4 2,-1-6 0,-3-5-2,3-8-1,-2-7 4,5 0-3,-1-10 11,1-7-5,6-3-2,0-3 6,4-3-6,0-4-2,3 0-2,-1 0-8,2 5-10,-1 4-4,3 7 11,2 8 14,1 6 16,1 10-11,0 11 28,0 5-13,-2 5-12,-3 2-8,-2 0-3,-4-3 0,-3-5-7,0-6-18,-2-6-21,1-6-29,1-7-7,0-2 71,2-12 23,-1-4 11,1-6 0,-2-4 4,0-3 16,0-2-4,-2 0-15,-2 1-14,2 6-9,-1 6-2,2 7 4,1 10 7,3 3 11,0 13 10,2 9 4,-2 5 6,2 5-8,-4 1-13,2-2-10,-3-2-5,4-4-5,-3-5-9,-1-3-30,0-6-29,-1-6-76,-2-5-219</inkml:trace>
  <inkml:trace contextRef="#ctx0" brushRef="#br0" timeOffset="39573">6251 11372 275,'9'0'11,"4"-1"-5,2-1-3,2 0 4,3 0-4,4 1-1,-1 0-2,5 0 2,1-1 1,1 0 11,2 0 4,2 0 4,4 0 8,0 0-10,4-1-5,2 1-3,-3 0-8,0 1-2,-4 0-1,-6 0 0,-5 1 0,-4 0-2,-6 0 0,-2 0-6,-4 0-2,-2 0 4,-2 0 5,-1 0-2,-3 0 2,1 3-1,-3 0-1,0 3 9,-2 1-6,-6 2 1,-3 1 2,-1 2-2,-2 0-4,0 0 4,2-2 2,1-3-1,3-1-3,4-2 0,2-3 0,2-1-2,0 0 21,9-4-1,2-5-4,5-3-4,2-4 3,2-1-6,1-1-3,-3-1-1,1 0 6,-2 2-2,-5 1 0,-3 1-2,-2 2-4,-6 1 2,-1 2-4,-3-1-2,-9 0 0,-7-1 4,-4 1 3,-3-2 7,-5 0 2,-2 0-2,-4 0-3,0 0-1,-1 2-3,3 1-4,-3 4-3,4 3-31,5 3-44,1 0-94</inkml:trace>
  <inkml:trace contextRef="#ctx0" brushRef="#br0" timeOffset="83260">11528 10311 238,'0'2'321,"0"-2"-294,0 0-3,5 0-19,0 0-6,1-2-17,2-2-39,2 1-38,3 0-15,7 2-73</inkml:trace>
  <inkml:trace contextRef="#ctx0" brushRef="#br0" timeOffset="83992">11848 10343 177,'35'4'197,"3"-3"-151,-4-1 12,-2-1-33,-1-8-20,-4-3-5,-3-3-3,0 0-2,-1-4 5,3-1 0,1-2 1,1-1 1,1-2 3,2-2 3,2-1 12,-4-3 8,4-3-5,-2-3 4,-2-6 2,2-3-5,-2-5-3,2-2-7,1-3-6,0 0-6,4-2 0,2 1-1,3 1 1,1-1-1,3 1 1,1-2-1,1 0 0,1 3 1,-2-3 2,-1 3 0,2-2-1,-2 3 1,-4 0-2,3 2 3,-5 1 2,-1 3 2,-2 1 0,-2 5-3,-3 3-3,-3 5 0,-3 6-1,-3 6 3,-7 6-2,-2 5-2,-6 5 0,-1 3-1,-6 3-1,0 0-1,0 6-5,-3 3 2,-3 4 3,-2 3 0,2 3 0,0 0-2,3 1 2,3 1-3,0-2 1,0-3 0,0-4 1,0-4-1,0-6-2,0-3-3,3-14-1,2-7 5,2-8-9,6-5 6,-1-6 7,1 0 0,-1 2 2,-1 3-1,-2 6 2,-4 6 4,-1 7 3,-2 4 1,-2 6-3,-9 3-5,-10 4-3,-7 0 2,-11 0 2,-8 0-1,-5 3 3,-3 0-1,1-1 1,-1-1-3,5-1-1,4 0-1,9-4-8,5-3-29,10-4-33,11-3-48,9 1-129</inkml:trace>
  <inkml:trace contextRef="#ctx0" brushRef="#br0" timeOffset="84568">17003 8824 257,'-8'0'240,"-3"0"-204,-5 0-29,-13 0-1,-8 0 6,-11 8-5,-11 7-6,-8 3-1,-9 6-1,-8 3-13,-9 3-24,-7 5-5,-9 3 18,-7 3 13,-7 3 8,-2 0 4,-1 0 1,2-4 3,3-4 12,5-3 15,6-6 7,9-1-5,10-4-14,7-1-9,13-4-6,9-1-3,14-1-2,10-2-14,15 0-41,15-1-33,13 0-64</inkml:trace>
  <inkml:trace contextRef="#ctx0" brushRef="#br0" timeOffset="84888">16651 10065 299,'43'11'223,"-12"-7"-172,-19-5-8,-15-17-7,-29-10-34,-19-13-3,-24-14 4,-19-9 1,-18-9-6,-12-8 2,-11-3 2,-7-5-2,-4-4 0,-2-1 0,4 1 1,6 1 9,7 3 13,10 6-13,12 7-5,8 7-3,15 7-1,6 10-2,12 10-17,11 10-53,12 10-78,12 14-171</inkml:trace>
  <inkml:trace contextRef="#ctx0" brushRef="#br0" timeOffset="86235">12350 11452 414,'0'-17'173,"0"0"-161,12-6 0,4-1 0,3-4 1,4-3-8,6 0-3,4-3-5,6 0-3,4 0-5,5 1-9,8-1 5,3 3 4,4 3 2,4 1 5,3 4 6,0 5 2,-1 4 5,-2 4 8,-2 5 5,-1 4 5,-4 1-3,-6 7-9,-1 9-2,-6 4-8,-4 4-4,-1 5-1,-3 1 0,-2 3 0,0 1 0,-1-3 0,-2 0 1,3-2-1,0-1 1,3-4 0,1-2 0,1-4 2,1-3-1,-3-5 3,-2-5 8,-7-4-2,-5-1-6,-6 0 0,-6-3-2,-5 0-3,-4 0 0,-5 3-1,0 0-3,-8 0-1,-6 3 2,-4 5 3,-6 4-1,0 1 0,-3 1-4,1 0 2,3-1 0,-1 1 2,7-3 1,2-3 0,6-1 1,1-2-1,6-2 1,2-3 2,2 0 9,10-8-2,7-3-8,4-4-1,5-6-1,3-3 0,-2 0 0,1-3-2,-4 1 3,-4-1-1,-2 2 0,-6-1 0,-5 1 0,-2 2-1,-6 0 0,-1 1-1,-5 2 1,-7 0 0,-7 2 0,-4-2 3,-5 1-1,-3 0 0,-1-1-1,-2-1-1,0 0-2,-1 2-8,1-2-6,0 1-8,2-1-19,1 1-25,3-2-47,8 0-56</inkml:trace>
  <inkml:trace contextRef="#ctx0" brushRef="#br0" timeOffset="86619">14868 10439 582,'0'15'45,"-2"7"-41,-7 9-5,-8 16 5,-2 12 6,-7 14 7,1 14-10,-1 9-2,-2 11 6,5 8-4,2 7-3,7 7 1,5 2 5,6 3 0,3-2 2,0-5 6,5-11-4,-1-14-3,1-16-9,-2-20-2,-3-18-16,2-21-37,1-19-56,1-14-94</inkml:trace>
  <inkml:trace contextRef="#ctx0" brushRef="#br0" timeOffset="87551">15003 10397 457,'32'-2'247,"5"-2"-236,4 0 7,-1 2 0,2 2-9,7 0-7,7 0-3,11 5 0,7 4 0,9 2-4,8-1-6,10-1 3,6-2 9,7-3-1,6-4 4,5 0 4,6-5 4,0-7 1,7-2 1,4-3-3,0-1-6,2 1-2,2 3-3,-2 1-2,-3 3 4,-3 4-3,-6 3 1,-5 1 0,-7 2-1,-9 0 1,-8 0 0,-10 0 0,-7 0 1,-10 3-1,-7 5 0,-6 2-1,-10 5 1,-7 3-1,-5 4 1,-7 2-2,-8 2 1,-6 0 0,-6 0-1,-6 2 0,-3-1 1,-5 3-1,0 3 2,0 6 0,-3 9 0,-2 8 1,3 11 0,2 11 1,0 10 0,5 9-1,1 8 1,-1 4 0,-2 3-1,-3-1 0,0-1-1,-2-6 0,-10-4 0,-4-8 0,-4-10 0,-6-9 0,-8-10-1,-6-12 1,-7-9-1,-6-11 1,-9-10 0,-4-8-2,-7-5 3,-9-6 2,-5-2 0,-8 0-2,-6-3 0,-7-1 0,-7 1-1,-6 2 1,-7 1 0,-6 0-2,-5 5 3,-5 2-1,-8 1 0,-7-2 3,-2 0 4,-3-3 3,-4-3 0,1 0 1,1 0-2,2-4 2,4-4 1,5-4 1,5-4 1,2-4-3,10-5-3,7-4-7,5-5 0,8 0-2,11-1-3,16 1-16,12 5-24,17 3-22,18 3-56,18 5-87</inkml:trace>
  <inkml:trace contextRef="#ctx0" brushRef="#br0" timeOffset="88377">16246 12801 408,'0'18'265,"0"5"-260,0 7-5,0 7 6,-8 7 0,1 5-2,-3 1-2,4-3-2,0-3 0,1-7-3,-1-8-16,3-8-4,-2-8 6,1-9 5,0-6-9,0-18 20,1-9 9,-2-12 2,0-9 0,4-8 8,-2-3 4,3-2-6,0 1-7,8 4-5,4 5-2,5 9-2,3 9 0,5 8 1,3 11 0,3 9-1,1 7 1,1 5 3,0 12 2,-4 6-2,-1 6 0,-5 1 2,-7 1-5,-6-3-1,-6-3 0,-4-5-1,-7-5 1,-7-6-3,-1-3 2,-4-5 1,-1-1-1,3 0 1,2-3 0,5 0 0,3 0 1,5 1 0,2 2 2,3 0 6,8 4 8,4 7-12,4 7-5,3 7-1,1 8 2,0 8-1,-3 5 2,-3 5 2,-4 2 4,-7-3-1,-6-1-5,-6-8-3,-13-7 1,-9-10-1,-7-9 0,-7-10 2,-2-5 0,-2-8-1,3-9-5,-1-3-29,8-3-40,9-3-79,10 0-105</inkml:trace>
  <inkml:trace contextRef="#ctx0" brushRef="#br0" timeOffset="88868">16815 12975 445,'11'-11'257,"4"-4"-241,2 0-4,-3 2 13,0 1-16,5 0-4,1 3-9,5 1-6,1 3-4,4 3 2,4 2 4,0 0 2,2 6 5,-2 5 0,-2 4 2,-4 7 4,-6 4 3,-7 7-1,-5 4-3,-7 5-2,-3 4 0,-10 0-2,-5-1-1,-5-2 2,1-3-1,-1-6 0,0-6-1,1-4 1,5-7 1,2-4-1,4-6 5,5-1 11,3-4 5,5 0 16,10 0 4,12 0-23,10 3-15,9 1-3,7 5-2,1 1-4,7 3-6,-7 1-8,-4 0-15,-5-6-30,-7-10-51,-5-5-202</inkml:trace>
  <inkml:trace contextRef="#ctx0" brushRef="#br0" timeOffset="89430">15370 10692 81,'0'0'388,"0"0"-336,0 5-16,0 5-20,0 6 1,0 7 2,0 7-1,0 5-9,-1 10 3,-1 6-3,2 4 0,0 4-5,0 0-1,0 1-2,0-4-1,6-7 1,-3-4-2,2-6-3,1-8-10,-3-8-30,3-12-67,2-10-131</inkml:trace>
  <inkml:trace contextRef="#ctx0" brushRef="#br0" timeOffset="90177">15410 10657 537,'16'-10'37,"2"2"-1,4 1-2,0 2-20,4 2-6,5 3-5,3 0-4,5 3-1,5 4-1,4 1 0,4 1 0,3 0 3,2-2 0,5-3 3,0-1 1,5-3 9,-1 0 5,4-5-3,1-3-3,2 1-7,-1 0-3,-1 1-2,-1 3 0,-4 1 0,1 2 1,-5 0-1,-2 0-1,-4 2 1,-6 3 0,-5 1 0,-8 1 1,-4-1-2,-10 1 0,-5 1 1,-7-1 0,-4 3 0,-6-1 0,-1 3-1,-3 2 0,-5 1 1,-1 4 0,-2 0-2,2 3 2,-2 3 0,0 5 0,2 4 0,1 4 0,2 5 0,0 2 0,4 3 0,0 3 0,1 0 0,1 1 0,-2-1 0,-1-3 0,-4-2 0,-3-5 0,-8-7-1,-10-8 0,-9-6 1,-10-9 4,-12-6 1,-8-5 9,-9-4 1,-7-9 0,-6-5 0,-4-1-3,2-2-1,-2 0-1,3 1-6,3 2 0,6 2 0,6 2-3,3 4 0,9 2-1,5 3-3,9 4-11,7 0-23,9 1-24,8 0-15,10 0-42,4 0-62,8 0-168</inkml:trace>
  <inkml:trace contextRef="#ctx0" brushRef="#br0" timeOffset="91629">15629 10719 477,'-2'9'52,"2"2"-37,0 6-7,0 7 4,2 8-3,6 8-4,4 6-3,1 4-2,2 1 0,-1-1-3,0-5-5,-5-8-9,-3-7-7,-1-10-14,-2-8 12,-3-8-2,2-4-16,-2-10-27,6-6-163</inkml:trace>
  <inkml:trace contextRef="#ctx0" brushRef="#br0" timeOffset="91844">15877 11077 596,'-23'1'51,"0"-1"-50,-7-3 9,-6-5-4,1-1-4,1-2-10,3 1-53,7-1-24,7 2-18,8-1-122</inkml:trace>
  <inkml:trace contextRef="#ctx0" brushRef="#br0" timeOffset="92106">15889 10810 449,'8'0'63,"-3"4"-14,-4 7-30,-1 6-17,-1 6 1,-4 8 6,-3 6-7,2 4 1,0 2-2,0-1 1,1-2-2,2-4-3,0-4-10,3-4-5,0-6-13,0-4-11,0-7-17,0-7-20,3-4-60</inkml:trace>
  <inkml:trace contextRef="#ctx0" brushRef="#br0" timeOffset="92419">16148 10813 396,'3'3'70,"-3"5"-39,0 4-13,-4 3-4,-6 6 1,-2 4-7,-3 5-3,1 4-1,0 0 2,3 3 0,3-1-3,2 0-2,6-3 1,0-2-1,3-3 1,5-2 0,4-4-1,1-4 0,2-3-8,2-6-46,0-5-70,2-4-109</inkml:trace>
  <inkml:trace contextRef="#ctx0" brushRef="#br0" timeOffset="93046">16277 11242 291,'-3'0'216,"3"0"-180,0-5-7,0-8-5,0-4-9,0-5-10,0-4-5,0-8 0,1-5-2,6-3-1,0 1-1,1 0 2,0 4 2,3 6 1,-2 8 0,0 5 3,-1 7 4,3 5 1,-3 6-6,1 1-1,-1 13-4,1 5-2,-1 5-8,-2 2-6,-1 1 3,-5-3 8,0-3 4,0-4 3,-6-4-2,-2-4 1,-3-4-1,0-2 4,0-3 2,3 0 5,-1-2 3,3-2-10,1-2-1,4 1 1,1 1 0,0 0-3,9 3 0,2 1-4,3 1-2,1 10 5,4 5 1,-4 6 5,1 6 5,-5 3 8,-2 2-1,-4 1-6,-5-2-4,0-2-3,-11-3-2,-3-6-2,-2-5 2,-2-3-1,-1-6 2,1-4-3,1-3-7,6 0-25,0-10-19,6-3-29,5-4-38,2-3-142</inkml:trace>
  <inkml:trace contextRef="#ctx0" brushRef="#br0" timeOffset="93302">16612 10950 479,'-3'16'137,"1"4"-128,-1 6 2,-3 3 8,-2 5-7,0 2-10,1-1 0,2-2-5,-1-3-10,1-3-22,2-6-27,0-3-26,3-7 20,0-6-32,0-5-36</inkml:trace>
  <inkml:trace contextRef="#ctx0" brushRef="#br0" timeOffset="93628">16640 10836 503,'18'2'56,"1"1"-25,-2 3-4,2 3-12,-2 6-8,0 4-3,-2 8-4,1 6 0,-4 3 0,-1 4 0,-2 3 0,-4 0 1,-3-2-1,-2 1 1,-4-3 2,-5-3 1,-3-4-2,-5-3-1,0-3-1,-2-4-1,-1-4-18,3-4-46,3-5-75,6-4-217</inkml:trace>
  <inkml:trace contextRef="#ctx0" brushRef="#br0" timeOffset="94548">18765 11397 510,'0'-12'51,"5"-4"-29,4-5-3,2-2-3,2-4-7,4 1-5,3-2-2,8 1-3,4 3-1,5 0-3,7 3-3,4 3 3,3 1-1,0 3 6,3 1 6,-1 0-2,-2 1 2,-1 1 6,1 0-1,-3 3 0,-3 1-4,0 2-3,-3 2 19,-6 2-13,-5 0-5,-8 1-3,-5 0 1,-5 0-2,-8 6-1,-5 5-1,-5 4-5,-8 6 4,-4 5 2,-3 4 0,-3 2 0,1 1 0,1 0 0,4-1 1,1-3-1,5-5 0,5-5 1,3-7-1,3-3 2,6-9 3,8 0 3,8-12-1,6-9-7,6-10 0,3-6 0,2-5 0,-4-5 0,-1-1 0,-6 1 0,-7 2 2,-6 1 1,-7 2 0,-8 5 1,0 0-3,-14 2-1,-8 1-1,-6 1 1,-6 1-2,-3 0 0,-2 3-21,4 2-20,4 4-28,7 5-69,10 2-79</inkml:trace>
  <inkml:trace contextRef="#ctx0" brushRef="#br0" timeOffset="95594">20685 10549 460,'-11'26'35,"1"10"2,-3 13-6,-8 10 1,-2 14-6,0 10-4,0 9-15,-1 8-4,1 5-1,1 2-1,5 1 0,2-5-1,1-4 0,3-7 1,2-6 1,6-9-2,3-9 6,0-10 8,9-8 5,8-12 2,5-10 4,7-10-3,11-10-1,12-7-6,10-2-5,12-12-7,11-4-2,10-1 0,13 1-2,9 2 1,7 5-1,11 3-1,7 6 1,9 1 1,5 0-2,4 8 3,4 3-1,2-2 0,2 0-1,1-5 2,0-4 0,-4-6-2,-2-11 1,-2-7 0,-7-2 3,-8-2-7,-10 3 3,-9 3-1,-14 3 1,-9 3-1,-12 2 3,-13 0-1,-11-3 0,-11-1-1,-10-5 0,-10-4-7,-9-4-3,-6-6-1,-5-6 2,-8-5 2,-1-4 3,-5-5 3,-2-6 1,-1-2 0,0-3 1,-6-3 0,-3 0 1,0 1 1,-5 1 0,-3 3-1,-4 3 0,0 1-2,-7 4 2,-5 3-1,-2 6 0,-3 2 0,-2 7-1,0 5 0,-4 6-3,-1 6-1,-3 6 4,-4 7-1,-9 7-1,-7 3 2,-13 8 1,-9 7-1,-12 2 1,-13 3 1,-16-1-1,-10-2 1,-10-3-1,-16-4 0,-7-2 2,-7-4-1,-4-4-2,-2 0 3,-1 0 3,0-8 6,4-2 8,3-3-1,4-3-7,9-1-1,7-3 1,12 2-10,14-1 0,11 3 0,17 3-4,14 5-18,22 5-45,21 3-62,24 5-125</inkml:trace>
  <inkml:trace contextRef="#ctx0" brushRef="#br0" timeOffset="95901">21602 11258 658,'0'-1'47,"4"-1"-13,-1 2-13,-3-1-8,0 0-10,1-1-3,2-2-28,7-3-53,8-2-112</inkml:trace>
  <inkml:trace contextRef="#ctx0" brushRef="#br0" timeOffset="96072">22317 11252 726,'48'0'24,"0"0"-9,-6 0-8,-5-3-6,-1 0-15,1-1-46,7 2-70,2-1-144</inkml:trace>
  <inkml:trace contextRef="#ctx0" brushRef="#br0" timeOffset="96229">23472 11244 773,'71'-11'34,"4"-5"11,-5 3-16,-11 4-22,-1 1-6,-3 8-18,1 0-52,-1 5-158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40:01.28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12979 9666 73,'5'-6'66,"-3"-4"-67,-2-2 5,0-1 0,-2-2-2,-4 0-1,0 0-1,1 2 0,0 2-1,4 2 1,1 3 1,0 1 5,0 3 16,0 1 15,0 1-14,0 0-5,0 0-15,-5 0-2,-3 0-1,-4 0 2,-5 1 1,-5 1 2,-3-2-3,-1 0 0,-2 0-2,-1 0 1,1 1 0,-2 0 3,2 0 8,1 2 7,-4-1-3,1 2-7,-6-1 1,-1 1-4,-5-1-3,-4 0-2,-4 0 0,-1-1 0,-3-2-1,0 0 1,-1 0 0,4 0-1,-2 0 1,4 0 12,1-2 0,3 2 3,0 0 2,3 0-5,-1 0 5,-1 3-3,1 1-5,-4-2-2,1-1-2,-2-1-4,-2 0 1,2 0-3,0 3-10,5-3-25,4-2-73</inkml:trace>
  <inkml:trace contextRef="#ctx0" brushRef="#br0" timeOffset="1336">4873 1791 203,'-24'5'52,"-2"-5"-37,-10 1 12,-7 1 6,-8 2-10,-8-1-13,-3 0 0,-2 1 2,-1-1 0,0 0-1,3 1 1,-1 0-1,2 2-2,-1 0-5,3 2-2,0 4-1,0 3-1,7 4-2,2 0-41,10-3-73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40:19.07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5987 4135 94,'24'-1'-35,"-1"-3"121,0-2-78,-3-1 11,4 2 7,-4-1-1,0 0 0,0 0-9,5 1-6,4 0-3,4 0-4,6 3-3,6 1 0,6 1 1,3 0-2,5 6 1,6 1 0,3 1 1,5 2-1,3-1 1,3-1 1,3-1 0,4-1 0,4-2-1,4-2 1,7 0 0,7-2-2,10 1 0,6 0 0,8-1 0,3 0 0,6 0 0,3 0 1,0 0 10,2 0 1,1 0-1,1 0-2,-1-2-2,0-3 1,-1-1 0,3-1 3,3-1 1,-2-1-3,7 0-1,1 0-5,-2 0 1,6-2-1,-1 0 3,-3 0 0,3 0-1,-4 1 1,4 0-3,-3 4 0,0 1-1,2 0 1,0 1 2,-1 2-2,0-1 1,0 1 1,-1 0-1,-3 0-3,5 1 0,-2 0-1,2 1 0,-4 0-1,1 0-2,-3 4 0,-3 2 2,0 0 1,-4 2 0,-3 0 0,-3-1 0,4 1 0,-9 1 0,2-2 0,-3 1 0,1 1 1,2 2 0,-3 0-2,2 0 3,-3 1-2,1 0 1,-4-2 1,-6 0 1,-1 0 2,-3-2 2,-5-1-3,-4-1-1,-5-2-2,-2-1-1,-1-1 1,-3 1 1,1-3-2,-1 0 0,3 0 6,0 0 4,1 0 2,-1 0 2,-3 1-3,0 0-1,-5-1-4,-3 0-1,-5 0-3,-1 0 0,-2-1 0,-3-5-2,-1 0 1,1-2 0,2 0 0,1 1-2,1-1 2,0 2-1,3 0 0,-2 1 0,-1 1 0,0-1 2,2 2-3,-1 0 3,1 2 1,1 0-1,2 1-1,-1 0 1,0 0-1,1 3-1,2 2 0,-1 0 0,-2 0 2,0 2-2,0 0 0,-2 1 2,-1-1 1,-4-1 1,-2-1 4,-3 0 2,-4-3-2,-1-1-4,1 0 1,-1-1 2,-2 0-2,1 0 0,-1 0-1,0 0 0,-1 0-2,3 0 0,1 0 0,1-1-1,-1 0 0,1 1 1,2-1-1,2 1 0,3 0-2,4 0 2,2 2-2,5 4 1,0 0 0,3 0 1,0-1-1,2-1 0,-5-1 0,0-2 0,-6 0 0,-5-1 0,-6 0 1,-8 0-1,-4 0 0,-8 0-1,-7 0-9,-2 0-17,1 3-40,0-1-71,2-2-163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2T19:41:12.45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1643 4825 353,'10'0'74,"1"0"-70,-1-2-1,1-4 5,0 1-4,1-3-2,4-2-4,3-1-3,1 2-4,8 0-11,6 2-27,8 2 5,4 4 18,13 1 15,9 4 10,7 6 6,4 1 8,6 3 2,2 0 18,3 0 5,1-1-12,2-1-14,5-2-8,1 0 0,3-1-3,7 0-3,1-1-3,6 2 2,2 1-1,5 0-1,5 2 3,-1 0 2,5-2 2,-3 1 0,3-2 2,-2-3 4,-1-2 0,-2-2-2,0-2-2,3-1-4,2 0-1,-3 0 0,2-4-1,3 0 0,-3-3 0,3 0 0,-4-2 0,2-1 0,0 0 1,-1-1 0,0 0 5,-1-2 4,0 0-2,-1-1 4,-4 0 0,-1-2-3,2 2 0,-2-1-4,0 2 0,-2 2-4,2 1 2,-1 1 2,-2 2-3,-3 2 1,-4 1 3,1 2 1,-6 1 0,-7 1-1,-4 0-2,-10 0-2,-6 0-2,-14 0-1,-7 2-21,-8 2-40,-4 1-90</inkml:trace>
  <inkml:trace contextRef="#ctx0" brushRef="#br0" timeOffset="22747">10435 6361 209,'0'-3'27,"0"-5"-1,0 1-21,0 0 18,2 0-1,-2 1-8,0 1-6,0 0-4,-5 1-2,-1-2-2,-5 1 0,-3-1 0,-4 0 0,-3-1 0,-3-1 0,-3-2 1,-4 0 0,-1 0 0,-2 3 0,0 2 1,-2 5 3,3 0 0,-1 11 3,2 6 2,-2 3 2,-1 2-2,1 1 0,2-1-6,-5-1-2,-1-4 0,1-4-1,-5-1 0,-3-5 1,-1-5-1,-4-2 0,-1 0 0,-6-5 0,-1-6-1,-2-3 1,-1-1-1,-4-1 0,0 2 0,2 3-1,-1 6 1,0 5 5,-1 0 6,3 12 2,2 5-4,-2 4-4,-3 1 2,1-1 1,-4-2-4,-2-3-1,-6-5-2,-3-6 0,-3-4 0,-5-1 1,-1-8-1,-5-5 1,0-3-1,-3-2 0,1 0 1,-1 2-1,0 2 1,1 1 1,2 5 2,-1 1 3,1 3-1,0 2 0,-2 2 0,1 0-2,-3 0-1,1 0 0,0 3-1,-2 0 0,1 1-3,-1-1 4,2 1 0,-2-2 0,1 0 1,1 1 0,-2-2 0,0 1 2,1-1 0,-3-1 2,0 0-2,-1 0-4,-2-1-2,1-4 0,0-2 1,-2-1-1,2-1 0,1 0-1,2 1 0,4 3 0,4 4-1,1 1-2,6 3-25,6 2-60,7-2-222</inkml:trace>
  <inkml:trace contextRef="#ctx0" brushRef="#br0" timeOffset="49230">3201 6847 54,'4'0'174,"-1"0"-160,0-3 18,-2 1-2,-1-2-13,-1 2-18,-7-2 1,-4-1 3,-7 0-1,-1 2-3,-3-2-2,-4 2 1,-1 0 2,-3 1 1,2 2 2,-7 0 1,1 0 9,-6 0 6,1 0 3,-3 0-1,-6 0-8,1 0-4,3 0-2,-1 0 1,3 3-2,5 2 1,4 2 4,3 5-1,5 0-1,4 4-2,2 2-1,1 5-1,2 1-1,2 5 0,-2 4 1,1 6 3,-1 3 2,0 7 0,-3 5 0,1 7 0,-1 6-6,-1 5-2,-3 10 0,-2 6 0,-2 8-1,2 5-1,-1 6 1,4 6-1,1 4 0,4 5 0,1 4 0,1 3 0,-1 1 1,-1 0-1,0 1 0,-2 0 1,-1-1-1,0-2 2,4 0 7,0-3-1,0-2-4,2-3-1,2-7-2,1-6 0,-2-7-2,5-10 2,-2-10 0,2-7-5,1-11 7,0-9 0,3-10-1,-1-9-2,2-8 4,0-8 4,4-7 0,-1-5 1,1-3 5,0-2 8,0-1 7,11 0-4,7 0-7,7 3-16,14 0-2,9 5-1,11 3 0,14 5 0,14 3 3,7 5-2,7 3 1,1-1-2,4 0-2,-4-1-14,-7-5-19,-7-7-27,-7-10-39,-4-7-116</inkml:trace>
  <inkml:trace contextRef="#ctx0" brushRef="#br0" timeOffset="51333">8626 9313 237,'-1'0'172,"1"-1"-142,0-2-4,0 2-4,0 1-14,0 0-8,0 8-6,4 4 1,-1 5-7,3 2-3,1 4-9,0 0-4,1 0 12,0 0 7,0-1 8,1-1 1,0-1 0,2-3 7,0 0 10,6-3 1,0 0 2,6-3 1,7-1-2,7-3-3,5-1-3,6-1-3,6-3-2,7-2-5,1 0-2,4 0 0,6-2-1,5-3 1,7 2-1,6 0 0,6 1-2,6 2 2,5 0 0,5 0-1,1 0 2,5 0-2,4 1 2,4 3 0,3 1-3,-1 0 3,4-2-2,1 2 1,2-1 0,-3-3-1,-2 1 1,2-1 0,0-1 0,1 0 1,-4 0-1,1 0 2,2 0 1,-2-1 1,-4-1 1,-1 2-1,-1-1-2,0 1 0,-3-2 0,-3 2-1,-3-1-1,1 0 0,-4 0 1,-2-1-1,-3 0 0,-3 1 0,-1 0 1,0 0-1,-2 1 0,-4 0 0,-1 2 0,-1 3 0,-4 1 0,-4 1 0,-5 0 0,-6-1-1,-6-2 2,-6-2-1,-10-2 0,-9 0 0,-8-2 1,-9-7 1,-6 0 3,-7-6 8,-7-2 3,-5-3-9,-3-4-8,-3-2-1,-9-2 4,-2-2-3,-2-1-5,-1-2-26,3-3-40,3-3-93</inkml:trace>
  <inkml:trace contextRef="#ctx0" brushRef="#br0" timeOffset="84379">4893 12641 528,'8'-13'57,"-2"-2"-21,-2-1-26,-4 1-7,-1 2-6,-10 1-6,-4 2 1,-6 2 0,-2 4-11,-6 3-23,-4 1-14,1 6-26,-3 11 21,1 6 38,3 6 20,3 9 25,7 3 30,7 4-8,6 0-6,7-1 1,1-4-5,10-7-5,6-4 0,2-6-2,6-7-4,4-6-6,0-6-11,1-4-2,2-7-4,-2-10-9,-2-6-6,-7-9-2,-3-4-3,-8-3 1,-4 1 7,-5 3 1,0 7 4,0 5 4,-5 8 5,4 6 6,-1 6 7,2 3-2,0 14-4,0 9-10,5 8 6,3 7 29,-1 5-5,3 0-9,-1 0-3,-1-5-11,-4-4-5,1-7-13,-2-6-29,3-8-49,1-10-76,3-3-157</inkml:trace>
  <inkml:trace contextRef="#ctx0" brushRef="#br0" timeOffset="84593">5363 12671 392,'0'5'315,"0"-5"-291,-5 0-27,-11 0-5,-4 0-22,-6 0-14,-3 3-36,-1 1-31,4 2-45,4 2 1</inkml:trace>
  <inkml:trace contextRef="#ctx0" brushRef="#br0" timeOffset="84792">5172 12744 40,'15'14'241,"10"0"-86,3 0-70,8 1-29,1 2-15,0 1-12,-1 2-14,-2 3-4,-8 1-3,-5 1-3,-8 0-5,-9 0-3,-4-3-2,-14-2 0,-10-4 1,-5-5 4,-8-4 2,-2-4 0,-3-3-3,2-1-21,1-9-34,5-5-32,11 0-63,9-5-25</inkml:trace>
  <inkml:trace contextRef="#ctx0" brushRef="#br0" timeOffset="85219">5694 12852 316,'14'4'296,"-3"-1"-256,-1 4-27,0 3-14,0 4-1,5 6 2,5 2-4,2 3-5,4-1-8,2-2-1,2-5 4,-4-4 6,-1-7 8,-3-6 2,-2-4 3,-5-11 5,-2-9-5,-2-4-7,-2-5 0,-3 0 2,-3 3-2,0 4-4,-1 7-2,-1 7 8,2 10 2,2 3 5,1 14-5,2 12-2,3 11 6,3 9 7,1 11-1,1 7 0,-1 4 3,-1 0 3,-4-3-1,-6-4-12,-2-8-4,-2-9 0,-11-9-10,-5-12-24,-2-14-19,-2-10-37,0-12-70,2-19-151</inkml:trace>
  <inkml:trace contextRef="#ctx0" brushRef="#br0" timeOffset="86512">6358 12845 407,'17'37'314,"-3"-2"-293,0 0-22,-6 1 2,-4 0-1,3-3-15,-4-6-35,-2-6-21,2-8 22,-1-7 20,1-6 11,2-9 18,-1-11 6,2-8 6,4-8 5,-3-5 16,3-2 5,1 1-29,-2 4-7,0 9-1,1 7 2,-1 10 12,3 11 4,4 2-9,-1 14-12,1 6-2,1 5-5,-2 2-2,-2-1 2,-4-3 3,-1-4 5,-4-4 2,0-6 4,-3-4 3,1-6 2,-1 0 6,2-12 6,2-6-12,3-5-12,3-6-4,1-2-1,3-1-2,-1 2-5,2 3-1,-1 8 9,1 6 6,-4 8 3,4 5 0,-1 8-2,-2 8-3,-2 7 1,-1 1 0,0 4 0,-4 0 0,0-1 1,-1-2 0,-2-4 0,0-3 1,-1-3-1,1-4 0,0-6 0,3-4-2,0-1 1,3-9-5,4-6-10,1-6 9,3-4 6,0 0 6,1-1 2,1 1-1,-2 7 0,0 5 7,0 5 0,-1 8 0,1 6-8,0 12-6,0 5-2,0 5 1,-2 2 0,1 2-3,-4-3 3,1-2 1,-5-4 2,-1-5-1,-1-4 1,-1-5 0,0-5 0,-2-4 5,0-2 5,0-10-6,2-4-5,1-5-3,0-3 3,3-1-1,1-3 0,1 2 0,-1 1-6,4 4 0,-3 3 0,2 8 3,-1 5 3,0 5 2,1 2-3,-1 11-2,1 6 3,-1 5 0,-1 2 1,1 3 0,-2-1-1,0 0 1,0-3 0,-2-3 0,1-3 0,0-5 0,0-4 1,1-5 0,1-5 1,-1-1 2,4-11 0,2-5-3,1-5 0,5-5-2,1-2-1,5 3 0,1 2 0,4 5 0,1 9 0,0 7 6,-1 3-2,-4 10-1,-1 4 0,-5 1 1,-6-4-2,-6-2-1,-5-4 1,-4-5-3,-2-1-6,-9-12-4,-7-3 13,-4-4 10,-3-1 5,-2 1-1,2 4-8,1 6-6,5 7-1,4 3 1,7 14 12,6 8-2,2 7 6,10 5 1,8 4 0,7 1-4,2-2-4,5-4-5,2-3 1,4-7-2,2-8-1,0-8-21,3-7-32,-2-6-44,4-14-45,-4-9-83</inkml:trace>
  <inkml:trace contextRef="#ctx0" brushRef="#br0" timeOffset="86784">8302 12452 689,'14'61'44,"3"6"-32,0 6 2,-3 4-1,-2 2-5,2-2-7,-1-5-2,-2-6-5,-2-4-6,0-8-15,-1-8-31,1-10-9,-1-11-14,-2-14-30,-1-11-22,0-6-113</inkml:trace>
  <inkml:trace contextRef="#ctx0" brushRef="#br0" timeOffset="86949">8403 13007 251,'-13'-19'218,"3"3"-139,-1 5-10,-3 2-17,-5 2-10,-4-1-7,-5 2-18,-5 0-7,2-1-9,0 2-3,4-1-50,6 0-52,9 2-3,10 1-38,4 3-45</inkml:trace>
  <inkml:trace contextRef="#ctx0" brushRef="#br0" timeOffset="87182">8817 13218 652,'9'-4'94,"-3"-19"-50,-6-9-27,0-10-14,-6-8-3,0-3-8,3-1-14,3 3-7,0 2 1,14 7-1,6 6-1,6 8-7,4 7-20,5 5-9,3 8-18,-3 4-35,1 2-116</inkml:trace>
  <inkml:trace contextRef="#ctx0" brushRef="#br0" timeOffset="87332">9212 12783 295,'3'28'272,"2"4"-210,-4 4 2,3 4-15,-3 4-13,2 0-9,0-1-15,3-5-9,1-5-6,2-6-28,3-9-54,4-11-71,1-7-162</inkml:trace>
  <inkml:trace contextRef="#ctx0" brushRef="#br0" timeOffset="87490">9197 12623 433,'-10'-18'326,"4"3"-265,6 5-18,0 0-31,2 3-12,10 3-26,11 2-68,8 2-120,13 0-319</inkml:trace>
  <inkml:trace contextRef="#ctx0" brushRef="#br0" timeOffset="87773">9604 12796 410,'-34'13'372,"5"-4"-348,1 1-5,-3 1-14,1 2-4,6 3-10,7 3-20,9 1-17,8 3-6,6 1 26,19 1 23,7-1 6,10-1 9,6-2 11,5-4-1,1-3-3,1-5-9,-4-5-6,-6-3-4,-5-1-28,-6-4-43,-6-7-93,-6-2-232</inkml:trace>
  <inkml:trace contextRef="#ctx0" brushRef="#br0" timeOffset="89025">9031 12170 423,'0'-9'46,"0"-2"-34,-5 1 6,-7 1-12,-2 1-2,-5 3-2,-6 1-2,-4 4 0,-7 0 0,-6 0-1,-7 3-2,-7 6 0,-9 1-4,-5 1 3,-9 3 4,-8-2 2,-11 0 2,-7 1 9,-13-3 0,-9-2 2,-8 0 4,-9 0-4,-6-1-2,-8 0-4,-5 0 4,-6 0 6,-5-1 6,-6-1-3,-3-2-1,-4-1-5,-4-1-6,0-1-1,2 0-1,2 0 0,4 0-2,4-2-2,7 0 1,10-1-2,6 0 2,8 0-3,8-1 0,13 1 1,8 1 4,13 0-6,15 0 1,13 2-2,15 0 0,13 0-5,11 2-15,8 1-25,8 0-44,9-3-57,5-1-181</inkml:trace>
  <inkml:trace contextRef="#ctx0" brushRef="#br0" timeOffset="90724">9835 6039 408,'0'-3'33,"0"-2"-12,2 1-4,-1 3 3,-1 1-15,0 7-9,-3 10-29,2 2-13,1 4-117</inkml:trace>
  <inkml:trace contextRef="#ctx0" brushRef="#br0" timeOffset="140515">17122 2986 277,'-3'0'100,"1"0"-87,-1 0-10,-5 0-2,1 0 2,-6 3 3,-2 2-1,-2 0-2,-3 3-1,-4-1-1,0 2-1,-1 1 1,-2 3 0,3 2-1,-1 4 0,3 3 2,5 5 3,5 3-1,4 7 5,8 4 7,0 8 18,8 6-7,4 5 1,4 5-1,-1 6 3,-3 0-4,-2 0-1,-10-2-10,0-6-4,-17-6-5,-10-8-4,-10-8 0,-8-9-1,-6-9-2,-3-11-15,1-6-33,5-6-43,11-13-73</inkml:trace>
  <inkml:trace contextRef="#ctx0" brushRef="#br0" timeOffset="140786">16959 3737 549,'0'0'40,"-3"-1"-16,-11-6-19,-9 0-1,-8-1 3,-8 0-1,-3 3-6,-3 0 1,0 2 0,3 1-13,5 2-24,6 0-32,8-1-22,7-1-40,12-2-66</inkml:trace>
  <inkml:trace contextRef="#ctx0" brushRef="#br0" timeOffset="141100">17891 3408 238,'1'5'224,"-1"-1"-194,0-2-14,-9 0-16,-9-1 4,-6 0-3,-2-1 1,-5 0-2,-2 0-24,5-4-41,2-1-54,9-2-116</inkml:trace>
  <inkml:trace contextRef="#ctx0" brushRef="#br0" timeOffset="141306">18029 3704 339,'1'12'233,"-1"-5"-222,-7-3-16,-13-2 14,-7 0-4,-5-1-2,-4-1-4,-1 0-50,1-2-77,7-6-150</inkml:trace>
  <inkml:trace contextRef="#ctx0" brushRef="#br0" timeOffset="145426">18798 4080 146,'0'0'97,"0"0"-50,0-1-30,1-5 14,3 0-10,0 0-9,-1-3-2,0-1 1,2-3 0,0-3-1,-1-4-2,1-2 0,0-5 3,1-4 4,3-5 4,0-6 7,4-6-8,2-4-5,2-6-3,0-3-7,2-1-1,-2 1 0,0 4-1,-1 3 2,-2 8 4,0 6 0,-4 5 0,1 6-2,-1 4-2,-3 7-3,0 2 1,-1 6 0,0 3 0,0 3 2,0 4-3,4 0 0,-1 10 0,2 8-2,3 7 1,3 8 1,1 10 1,3 6 3,-1 6 2,3 5 0,-1 4-1,-1 2-1,0-2-2,-3-2 0,-2-6-2,-7-5 1,-1-8-3,-5-6-14,-2-9-37,-1-9-49,2-9-57</inkml:trace>
  <inkml:trace contextRef="#ctx0" brushRef="#br0" timeOffset="145669">19209 3714 540,'-8'2'28,"2"1"-21,-4 0 1,-5-2-2,-4 1-3,-5-2-1,-6 0-2,-2 0 1,-3-4-1,1-3-3,0 1-17,5 0-13,4 2-10,8 0-24,6 2-26,9 2-20,2 0-49</inkml:trace>
  <inkml:trace contextRef="#ctx0" brushRef="#br0" timeOffset="146316">19609 3103 132,'6'0'258,"-3"0"-252,0 0-6,-3 0 0,0 0-25,0 1-16,-5 1-22,1 1-27,-2 0 31,1-1-8,2 0 49,0-1 41,1 0 28,1 0 7,1-1 17,0 0-4,0 0-17,0 2-15,0 0-17,0 5-9,-3 3-7,-2 8 0,0 6 0,-1 8-3,-2 8 0,-1 5-1,-2 3-1,0 2 1,-3-1 0,2-4 0,-4-4 0,4-3 0,0-3-1,1-3 0,5 0 4,2 1 7,4 0 9,0 2 0,10-4-1,1 0 2,-1-5 1,6-5-1,-1-3 2,3-6-2,2-6-7,6-4-6,5-2-5,5 0-3,4-6-1,2-1 1,1-1-2,-4 1 0,-3 1-1,-7 2 2,-6 2-5,-2-2-8,-7-1-19,-4-5-46,0-4-84</inkml:trace>
  <inkml:trace contextRef="#ctx0" brushRef="#br0" timeOffset="146538">19705 3532 609,'-13'9'15,"6"0"-17,-6 1 1,-2-1 1,-4 1 0,-1-3-4,0-1-10,-2-3 3,0 0-4,5-2-17,2-1-44,6 0-35,7 0-82</inkml:trace>
  <inkml:trace contextRef="#ctx0" brushRef="#br0" timeOffset="146816">19916 3197 268,'4'-1'192,"-1"1"-168,-3-2 0,0 2-7,-15 0-20,-7 0 7,-10-1-1,-10 0-1,-5 0 0,-4 0-1,-3 0 1,1 1-9,8 0-45,8 0-21,8 3-12,7 2 12,14 1-8,8-2-7</inkml:trace>
  <inkml:trace contextRef="#ctx0" brushRef="#br0" timeOffset="147419">20562 2922 443,'-9'0'38,"0"0"-42,-5 0 7,-10 3 1,-2 2-1,-8 2-2,-2 0 1,-4 3-1,-2 2 0,0 2-1,0 3 1,2 3-1,6 1 0,4 2-1,6-2 1,5-1 0,10 0 0,3-2 5,6-1 28,0-2 9,9 1-6,5-1-16,6-1-10,5 0 0,3 0 0,4 0-3,2 2-6,5 4 0,0 3-1,0 6-1,-1 4 0,-5 4 1,-5 2 0,-5 3 0,-10-3-1,-6 0 2,-7-2-1,-7-4-1,-12-2 1,-6-3 0,-7-2 0,-9-6-1,-5-2 2,-2-4-1,-5-2 0,-1-3-7,-1-2-22,3 0-19,4-2-28,4 0-46,5-4-260</inkml:trace>
  <inkml:trace contextRef="#ctx0" brushRef="#br0" timeOffset="149662">20835 3845 416,'0'0'24,"0"-1"9,0 0 1,0 1-26,0 0-9,-2 0-1,-4 8 1,0 6 1,0 8-1,-2 7 1,0 8 1,2 5 1,3 4 1,-2 1 4,2-1 7,2-1-2,-1-4-8,-1-4-1,0-6-3,1-5 1,1-7-7,-1-4-29,2-8-25,0-7-30,7 0-61</inkml:trace>
  <inkml:trace contextRef="#ctx0" brushRef="#br0" timeOffset="150054">21046 3970 320,'-3'10'64,"-3"1"-59,-5 3 11,-3 3 20,-2 1-20,-1 0-10,-1-2-4,1 1 0,1-2-1,4-2-2,2-2 0,4-3 1,1-1 1,2-1-2,3-4 2,0 0 2,0 0 22,0-2 17,2 1-15,6 2-8,1 1-1,3 3-7,4 4-2,6 5-1,2 2-2,4 6-1,5 3 6,1 2-6,3-3-4,-1-3-4,4-9-73,0-9-205</inkml:trace>
  <inkml:trace contextRef="#ctx0" brushRef="#br0" timeOffset="171504">22151 2789 93,'-3'-2'266,"3"-1"-233,0 1 2,0 1-15,-3 1-12,-3-1-11,-2 1 3,-4 0-1,-5 0 1,-4 0 1,0 4-2,-4 7 1,-3 6-1,-1 5 2,-1 8-1,-1 7 1,0 9-1,2 7 1,-1 8 2,4 7 1,3 6 8,2 7 8,6 4 5,6 2 0,2 5-4,7 0-1,4 1-1,6-2-1,7-3-3,4-4 0,2-7-1,0-4-7,7-8-4,-2-9-2,3-10 1,-2-10-6,0-11-4,1-11-20,-4-11-28,-1-3-41,0-9-78</inkml:trace>
  <inkml:trace contextRef="#ctx0" brushRef="#br0" timeOffset="171796">22481 3731 429,'0'0'28,"0"5"-15,-10 9-17,-6 6 34,-4 4-5,-5 5-11,-4 3-4,1 2-4,-2-1-4,7 1 0,0-2-9,6-2-29,4-1-18,7-4 9,5-3-20,1-5-57,7-5-100</inkml:trace>
  <inkml:trace contextRef="#ctx0" brushRef="#br0" timeOffset="172025">22523 4099 472,'2'1'73,"-2"-1"-28,0 0-37,-14-1-5,-5-6 10,-9-3 9,-7-6-13,-7-2-5,-3-4-2,0-4-1,0 0-16,6-1-33,5 0-16,8 0-22,9 4 6,7 1-43,9 5-28</inkml:trace>
  <inkml:trace contextRef="#ctx0" brushRef="#br0" timeOffset="172422">22669 2819 311,'26'19'171,"7"6"-133,4 9-1,8 12-12,2 11-8,4 14-4,3 14-3,3 7-2,-4 10 6,-6 5 2,-9 3-2,-8 0-5,-15-2-4,-15-3-2,-3-4-1,-18-3-2,-9-6 0,-9 0-7,-2-5-17,-4-1-30,-4-3-49,1-5-38,2-3-80</inkml:trace>
  <inkml:trace contextRef="#ctx0" brushRef="#br0" timeOffset="177878">22347 3834 103,'37'7'98,"-2"1"-95,0-1 2,-4 0 5,-7-3 0,-2 0 2,-5-2 8,-3 0-3,-5-1-7,1 0-7,-3 1-2,-3-2-1,-1 0-1,-3 0-2,0 0-32,-3-4 19,-5-5 28,-5-3 18,-2-4 6,-7-7 5,-4-3-10,-5-4-4,-5 0-2,-1-1-11,0 4-5,3 10-7,6 9 0,9 8-4,13 18-3,6 17 5,17 8 3,12 10-2,9 5 0,4 1 0,1-4 18,-6-7 25,-7-10-13,-10-10-19,-6-12-7,-11-12-3,-3-6-5,-11-18 3,-6-9 3,-5-5-1,-4-4-3,-1 0 2,1 5-3,0 8 3,3 11-1,5 11-1,5 4-1,2 21 8,6 11 2,2 9 0,3 6-4,0 2-1,1-1-2,3-4 0,-1-9 0,0-11-1,-3-9 1,0-13-2,-13-8-5,-5-21-1,-7-12 4,-8-10 1,-5-8 1,-1-1 1,-1 4 0,5 8 0,9 13-1,11 15 1,13 17 1,10 12 11,20 23 0,10 13 5,11 10 8,3 5-1,1 1-4,-7-7-6,-8-12-6,-12-12-5,-15-17-4,-11-16-21,-16-19-89,-10-21-50</inkml:trace>
  <inkml:trace contextRef="#ctx0" brushRef="#br0" timeOffset="180798">17782 5027 422,'0'-3'38,"0"1"-22,2 0 13,-2 0-9,0 2-16,2 0-4,-2 2-3,3 8-2,0 8 4,3 6 0,2 12 2,1 7-1,2 10 2,0 9 4,3 3 0,0 0 4,3 0-5,3-2 1,3-6 0,6-8 2,6-6 6,0-9 12,6-8 5,-1-11-4,0-8-9,2-7-4,-5-8-8,2-10-2,-2-9-3,-4-8 1,-4-5-2,-6-4-2,-4-3-3,-7 1 1,-4 1-1,-3 4 2,-5 2 0,0 4 2,0 5-1,-2 5 2,-1 6-2,3 6 3,0 5-1,0 8 1,11 4-2,5 16-2,7 13 2,5 13 1,4 13 2,4 12 2,0 11 1,-2 3 1,-8 5 1,-3-2-1,-9-4-1,-7-5 2,-7-9 0,-10-8-2,-11-8 1,-9-10 0,-7-6 0,-8-10-3,-3-8 1,-3-9-3,-2-8 1,3-3-3,2-11-3,5-7-8,6-5-4,6-4-5,6-4-8,11 0-17,9-2-6,5 0-18,16-3-14,12 0-42,9-2-106</inkml:trace>
  <inkml:trace contextRef="#ctx0" brushRef="#br0" timeOffset="181106">19451 5280 538,'-17'4'27,"-2"-2"-15,-7 2 19,-7 0-2,-4 1-17,-2-1-9,2 2-2,3-1-4,4 1-18,4 2-18,7-1-14,7 2-21,6-1-25,6 1-106</inkml:trace>
  <inkml:trace contextRef="#ctx0" brushRef="#br0" timeOffset="181305">19550 5680 420,'1'20'52,"-2"-4"-8,-18-3 12,-7-2-20,-8-4-5,-7-2-6,-4-4-15,-1-1-9,1 0-1,3 0-42,5 0-47,6 0-50,6 0-34</inkml:trace>
  <inkml:trace contextRef="#ctx0" brushRef="#br0" timeOffset="181951">20041 5903 564,'0'-16'46,"0"-7"-27,0-7 8,2-9-10,-1-7-8,1-7-6,1-8-2,2-7-1,-2-6 0,1-2-2,3 0-5,-4 1-12,1 6 9,1 7 7,-2 9 3,0 8 0,2 8 3,-2 9 7,0 8-2,0 7 2,2 7 2,1 6-2,2 12-10,4 16-2,5 14 1,3 11 1,4 12 1,4 7 0,-1 4 3,1-3 3,-1-4 2,-4-7-3,-1-5-3,-4-11-3,-4-8-2,-1-9-12,-3-9-27,0-9-54,1-8-54,-2-3-170</inkml:trace>
  <inkml:trace contextRef="#ctx0" brushRef="#br0" timeOffset="182116">20440 5534 455,'-5'0'87,"-1"0"-46,-3 0-32,-5 0 5,-8 0 3,-6 0-7,-3 0-5,-6-2-2,1-2 0,2-1-8,5-1-47,5-1-82,10-2-76</inkml:trace>
  <inkml:trace contextRef="#ctx0" brushRef="#br0" timeOffset="182492">20680 5127 503,'-5'47'19,"1"3"11,-3 5 10,-2 5-12,1-3-9,1-1-11,4-5-6,1-3 0,2-6-1,3-4 1,10-4 1,4-4 1,3-4 17,3-7 4,3-4-6,1-6-10,1-5-3,1-4-5,2 0-7,-3-6-11,0-6-21,-2-2-32,-1-3-64,-5-3-32</inkml:trace>
  <inkml:trace contextRef="#ctx0" brushRef="#br0" timeOffset="182678">20878 5453 504,'-23'5'121,"-2"-3"-77,-3-2-2,-6 0-14,-3 0-21,0-7-4,3-3-6,1-2-31,7-1-54,6 0-81,7-2-164</inkml:trace>
  <inkml:trace contextRef="#ctx0" brushRef="#br0" timeOffset="182899">20909 5087 561,'-1'-5'55,"-10"0"-24,-8 0-22,-7 1 0,-6 1-2,-6 3-4,0 0-1,2 0-4,3 0-29,10 0-99,8 3-93</inkml:trace>
  <inkml:trace contextRef="#ctx0" brushRef="#br0" timeOffset="183680">21599 5035 489,'-17'9'18,"-3"1"-15,-6 3 9,-8 2-1,-2 2-5,0 3-4,-2 0 0,2 2-1,3 1-1,5-1 0,7 0-1,5-3-1,7 0 2,4-4 5,5-2 22,0-1 22,7-4-4,3-2-19,6-2-16,1 0-3,5-1-5,4-1-2,2 0 0,0 2-2,0 0-2,-5 0 3,-1 0 1,-8 1 0,0 0 0,-5 2-1,-1 1-1,-1 4 0,1 4 0,-2 3 1,1 5 3,-3 2 0,-1 2-1,-3 0 1,0 1-2,-7-1 1,-7-1 0,-3 0 1,-4-2 1,-2-2 1,-3-1 5,-1-2 3,-1-4 0,1-2-4,0-4-5,-2-3-2,-2-7-1,-2-1 0,-6-14-9,-2-5-21,-3-5-53,4-3-90,4 0-201</inkml:trace>
  <inkml:trace contextRef="#ctx0" brushRef="#br0" timeOffset="184300">21807 5731 433,'-1'19'40,"-1"8"-3,-1 8 6,-2 6-14,2 8-11,0 2-7,-2 1-8,1 0-2,1-5 0,-4-3-1,3-7 1,1-6-4,0-8-5,-1-5-10,4-11-13,0-7-27,0-2-18,10-13-151</inkml:trace>
  <inkml:trace contextRef="#ctx0" brushRef="#br0" timeOffset="184627">21992 5921 256,'-4'7'301,"1"1"-292,-3 0-7,-5 4 7,0 3-2,-2 2-4,-3 0-2,1 1 1,-3 0-2,3 0 0,1 0-1,2-1-5,5-1-1,3 1 8,4-2 0,1 1 7,9-1 22,5 1 10,4-2-25,6 1-6,-1-1-6,6-2 0,-2 1-3,0-4-1,-2-1-9,-3-4-29,-3-3-28,-3-1-65,-1-11-193</inkml:trace>
  <inkml:trace contextRef="#ctx0" brushRef="#br0" timeOffset="185089">22582 4964 541,'2'0'36,"-2"0"-23,-2 0-16,-9 8 1,-6 4 2,-3 5 1,-3 6-1,-3 5 0,-2 5 0,0 6 1,3 4-1,2 5 0,3 6 1,6 3 5,4 1 4,7 1 19,3-2-2,3-2-5,7-4-5,7-4-2,3-4-1,6-3-6,2-6-4,5-2-3,2-7-9,2-5-17,1-6-36,-1-5-46,0-7-26,-3-2-103</inkml:trace>
  <inkml:trace contextRef="#ctx0" brushRef="#br0" timeOffset="185427">23333 5466 578,'-14'21'18,"-3"0"-8,-8 3 18,-5-1-5,-2-2-12,-2 0-7,-2-3-3,2-3-1,4-1-5,1-1-19,6-3-26,4-2-16,8-1 0,5-1 0,6-2-19,2-3-24</inkml:trace>
  <inkml:trace contextRef="#ctx0" brushRef="#br0" timeOffset="185687">23367 5730 483,'0'0'160,"-5"-8"-124,-9-7-26,-4-4 11,-10-3-8,-2-3-5,-5-3-6,-1 1-1,-1-2-1,1 2-2,3 1-6,6 1-7,0 3 5,7 1 6,3 3-1,3 0-14,3 2-23,5 1-16,6 2-45,0 0-63</inkml:trace>
  <inkml:trace contextRef="#ctx0" brushRef="#br0" timeOffset="186014">23520 4836 544,'22'0'22,"0"0"-3,1 9 6,2 12-17,4 6-5,4 14-1,4 9-1,2 13 3,-1 8 7,-2 10 0,-6 6-1,-6 3 3,-7 1 2,-10 1-6,-7-5-6,-8-1-2,-14-3 0,-4-5-2,-11-3-7,-5-2-46,-3-6-55,-2-6-138</inkml:trace>
  <inkml:trace contextRef="#ctx0" brushRef="#br0" timeOffset="186890">21726 6741 146,'0'-10'192,"0"-1"-142,5-4-18,3-1 6,0-2-27,-1 3-8,4 0-3,-1 3-4,0 2-1,1 3 5,-1 3 0,0 3 0,1 1 0,2 0 0,1 8 0,3 1 2,3 2 4,0 0 11,3-1 9,0-2 1,2-3-1,0-4 2,0-1-3,0-3-4,-1-5-6,0-3-11,-3-1-4,0 0-8,-1-1-37,-2-2-77,-2-2-183</inkml:trace>
  <inkml:trace contextRef="#ctx0" brushRef="#br0" timeOffset="220567">23325 6028 194,'0'1'43,"1"-1"-12,1 0 6,0 0-15,-1 0-13,1 0-2,-2 0-4,1 0-2,-1 0-1,0 2 0,-1 1-1,-6 1-1,-7 1 0,-3-2 4,-6 0 7,-8-1 4,-3-2 3,-5 0-4,-1-1-2,-2-3-3,2-2-3,1 2-1,3 0-2,7-2-7,7-2-68,8-5-250</inkml:trace>
  <inkml:trace contextRef="#ctx0" brushRef="#br0" timeOffset="222880">18917 6444 66,'24'2'109,"-3"-1"-95,-1-1 23,-3 0-1,-3 0-12,-4-1-9,-1-1-4,-4-1-5,-2 1-3,-2-1-1,-1 2-2,0 0-13,-9 0-23,-8 0 20,-11 0 17,-9-1 2,-10 1 0,-5-2 4,-9 0 11,-6 0-6,-2 0 3,-3-1-4,-2 1 2,0-2-10,1 1-1,-2-2-1,4-2-2,6-7-43,4-6-149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.xml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5" Type="http://schemas.openxmlformats.org/officeDocument/2006/relationships/image" Target="../media/image13.png"/><Relationship Id="rId6" Type="http://schemas.openxmlformats.org/officeDocument/2006/relationships/customXml" Target="../ink/ink3.xml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customXml" Target="../ink/ink4.xml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www.forbes.com/sites/ericmack/2013/12/23/the-bitcoin-pizza-purchase-thats-worth-7-million-today/" TargetMode="External"/><Relationship Id="rId5" Type="http://schemas.openxmlformats.org/officeDocument/2006/relationships/image" Target="../media/image16.png"/><Relationship Id="rId6" Type="http://schemas.openxmlformats.org/officeDocument/2006/relationships/customXml" Target="../ink/ink5.xml"/><Relationship Id="rId7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customXml" Target="../ink/ink7.xml"/><Relationship Id="rId7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customXml" Target="../ink/ink8.xml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3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0.xml"/><Relationship Id="rId3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1.xml"/><Relationship Id="rId3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2.xml"/><Relationship Id="rId3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3.xml"/><Relationship Id="rId3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4.xml"/><Relationship Id="rId3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5.xml"/><Relationship Id="rId3" Type="http://schemas.openxmlformats.org/officeDocument/2006/relationships/image" Target="../media/image4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6.xml"/><Relationship Id="rId3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9.xml"/><Relationship Id="rId3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306" t="16259" b="13469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361950"/>
            <a:ext cx="1845704" cy="1938992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6:</a:t>
            </a: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Proofs of Work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69675" y="1293486"/>
            <a:ext cx="4572000" cy="1323439"/>
          </a:xfrm>
          <a:prstGeom prst="rect">
            <a:avLst/>
          </a:prstGeom>
          <a:solidFill>
            <a:srgbClr val="B7DEE8"/>
          </a:solidFill>
        </p:spPr>
        <p:txBody>
          <a:bodyPr>
            <a:spAutoFit/>
          </a:bodyPr>
          <a:lstStyle/>
          <a:p>
            <a:r>
              <a:rPr lang="en-US" sz="2000" dirty="0" smtClean="0"/>
              <a:t>“A </a:t>
            </a:r>
            <a:r>
              <a:rPr lang="en-US" sz="2000" dirty="0"/>
              <a:t>good deal of the cryptography is new to me so maybe a little more "big picture" how this all connects would be helpful for people feeling the same way</a:t>
            </a:r>
            <a:r>
              <a:rPr lang="en-US" sz="2000" dirty="0" smtClean="0"/>
              <a:t>.”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644779" y="2838369"/>
            <a:ext cx="457200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000" dirty="0" smtClean="0"/>
              <a:t>“Some </a:t>
            </a:r>
            <a:r>
              <a:rPr lang="en-US" sz="2000" dirty="0"/>
              <a:t>details about cryptography in class are difficult to grasp without any prior knowledge on the subject</a:t>
            </a:r>
            <a:r>
              <a:rPr lang="en-US" sz="2000" dirty="0" smtClean="0"/>
              <a:t>.”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393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Comments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3400" y="1352550"/>
            <a:ext cx="5564052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“It </a:t>
            </a:r>
            <a:r>
              <a:rPr lang="en-US" sz="2400" dirty="0"/>
              <a:t>also seems like there are questions listed on the class notes that </a:t>
            </a:r>
            <a:r>
              <a:rPr lang="en-US" sz="2400" dirty="0" smtClean="0"/>
              <a:t>aren’t </a:t>
            </a:r>
            <a:r>
              <a:rPr lang="en-US" sz="2400" dirty="0"/>
              <a:t>necessarily covered/touched upon in class meetings. In order to better understand the material, I feel like it would be good to either touch upon these in class or via an online discussion forum</a:t>
            </a:r>
            <a:r>
              <a:rPr lang="en-US" sz="2400" dirty="0" smtClean="0"/>
              <a:t>.”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44240" y="1700280"/>
              <a:ext cx="5181480" cy="2366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360" y="1695600"/>
                <a:ext cx="5195880" cy="23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667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431487"/>
            <a:ext cx="5173293" cy="707886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lang="en-US" sz="2000" dirty="0" smtClean="0"/>
              <a:t>“I </a:t>
            </a:r>
            <a:r>
              <a:rPr lang="en-US" sz="2000" dirty="0"/>
              <a:t>think it would be interesting to talk about the start up scene around </a:t>
            </a:r>
            <a:r>
              <a:rPr lang="en-US" sz="2000" dirty="0" err="1"/>
              <a:t>bitcoin</a:t>
            </a:r>
            <a:r>
              <a:rPr lang="en-US" sz="2000" dirty="0"/>
              <a:t> in more depth</a:t>
            </a:r>
            <a:r>
              <a:rPr lang="en-US" sz="2000" dirty="0" smtClean="0"/>
              <a:t>.”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3706944" y="2534725"/>
            <a:ext cx="4572000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000" dirty="0" smtClean="0"/>
              <a:t>“I </a:t>
            </a:r>
            <a:r>
              <a:rPr lang="en-US" sz="2000" dirty="0"/>
              <a:t>would like to see more current issues about the market being discussed in class at some point soon - maybe through presenting some new </a:t>
            </a:r>
            <a:r>
              <a:rPr lang="en-US" sz="2000" dirty="0" err="1"/>
              <a:t>bitcoin</a:t>
            </a:r>
            <a:r>
              <a:rPr lang="en-US" sz="2000" dirty="0"/>
              <a:t> news at the beginning of every class</a:t>
            </a:r>
            <a:r>
              <a:rPr lang="en-US" sz="2000" dirty="0" smtClean="0"/>
              <a:t>.”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59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9595" y="1195093"/>
            <a:ext cx="570360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“Homework </a:t>
            </a:r>
            <a:r>
              <a:rPr lang="en-US" sz="2400" dirty="0"/>
              <a:t>directions were REALLY vague</a:t>
            </a:r>
            <a:r>
              <a:rPr lang="en-US" sz="2400" dirty="0" smtClean="0"/>
              <a:t>.”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15105" y="2922014"/>
            <a:ext cx="7464566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“I </a:t>
            </a:r>
            <a:r>
              <a:rPr lang="en-US" dirty="0"/>
              <a:t>think that the assignments need to be designed much more clearly. Specifically, we need much clearer descriptions on what </a:t>
            </a:r>
            <a:r>
              <a:rPr lang="en-US" dirty="0" smtClean="0"/>
              <a:t>software, </a:t>
            </a:r>
            <a:r>
              <a:rPr lang="en-US" dirty="0"/>
              <a:t>downloads, and packages we will need. This was absolutely the hardest part of project1: getting </a:t>
            </a:r>
            <a:r>
              <a:rPr lang="en-US" dirty="0" err="1"/>
              <a:t>git</a:t>
            </a:r>
            <a:r>
              <a:rPr lang="en-US" dirty="0"/>
              <a:t> set up, and recognizing that you needed to no only install go but also the </a:t>
            </a:r>
            <a:r>
              <a:rPr lang="en-US" dirty="0" err="1"/>
              <a:t>btcsuite</a:t>
            </a:r>
            <a:r>
              <a:rPr lang="en-US" dirty="0"/>
              <a:t> stuff. After this was accomplished, the project was a more than reasonable exploration into vanity addresses and </a:t>
            </a:r>
            <a:r>
              <a:rPr lang="en-US" dirty="0" err="1"/>
              <a:t>bitcoin</a:t>
            </a:r>
            <a:r>
              <a:rPr lang="en-US" dirty="0"/>
              <a:t> </a:t>
            </a:r>
            <a:r>
              <a:rPr lang="en-US" dirty="0" smtClean="0"/>
              <a:t>transactions.”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48680" y="1879166"/>
            <a:ext cx="457200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 smtClean="0"/>
              <a:t>“I </a:t>
            </a:r>
            <a:r>
              <a:rPr lang="en-US" dirty="0"/>
              <a:t>feel that in my past CS classes everything is already set up nice and tidy on a VM for you and there's little to figure out on your own.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62000" y="1553400"/>
              <a:ext cx="6103440" cy="3224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20" y="1544040"/>
                <a:ext cx="6117840" cy="32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80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3519" y="165140"/>
            <a:ext cx="8839200" cy="4524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This generation of students got into 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</a:rPr>
              <a:t>“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</a:rPr>
              <a:t>UVa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</a:rPr>
              <a:t>” </a:t>
            </a:r>
            <a:r>
              <a:rPr lang="en-US" sz="3200" dirty="0"/>
              <a:t>by doing exactly and precisely what teacher wants. If teacher is vague about what he wants, they work a lot harder to figure out what they want and whether or not it is good. </a:t>
            </a:r>
            <a:r>
              <a:rPr lang="en-US" sz="3200" b="1" dirty="0"/>
              <a:t>The vaguer the directions, the more likely the opportunity for serendipity to happen. It drives them nuts!</a:t>
            </a:r>
          </a:p>
          <a:p>
            <a:pPr algn="r"/>
            <a:r>
              <a:rPr lang="en-US" sz="3200" dirty="0"/>
              <a:t>Harvard Professor John </a:t>
            </a:r>
            <a:r>
              <a:rPr lang="en-US" sz="3200" dirty="0" err="1"/>
              <a:t>Stilgoe</a:t>
            </a:r>
            <a:r>
              <a:rPr lang="en-US" sz="3200" dirty="0"/>
              <a:t> </a:t>
            </a:r>
            <a:endParaRPr lang="en-US" sz="3200" dirty="0" smtClean="0"/>
          </a:p>
          <a:p>
            <a:pPr algn="r"/>
            <a:r>
              <a:rPr lang="en-US" sz="3200" dirty="0" smtClean="0"/>
              <a:t>(</a:t>
            </a:r>
            <a:r>
              <a:rPr lang="en-US" sz="3200" dirty="0"/>
              <a:t>on "60 Minutes", 4 January 2004)</a:t>
            </a:r>
          </a:p>
        </p:txBody>
      </p:sp>
    </p:spTree>
    <p:extLst>
      <p:ext uri="{BB962C8B-B14F-4D97-AF65-F5344CB8AC3E}">
        <p14:creationId xmlns:p14="http://schemas.microsoft.com/office/powerpoint/2010/main" val="211451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Redemption on </a:t>
            </a:r>
            <a:r>
              <a:rPr lang="en-US" b="1" dirty="0" smtClean="0"/>
              <a:t>Project 1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276350"/>
            <a:ext cx="7557647" cy="31085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If you didn’t get full credit for Project 1 because of failure to post something interesting, </a:t>
            </a:r>
            <a:r>
              <a:rPr lang="en-US" sz="2800" b="1" dirty="0" smtClean="0"/>
              <a:t>you can (and should!) redeem yourself and earn full credit </a:t>
            </a:r>
            <a:r>
              <a:rPr lang="en-US" sz="2800" dirty="0" smtClean="0"/>
              <a:t>by posting an interesting comment </a:t>
            </a:r>
            <a:r>
              <a:rPr lang="en-US" sz="2800" b="1" dirty="0" smtClean="0"/>
              <a:t>by Thursday</a:t>
            </a:r>
            <a:r>
              <a:rPr lang="en-US" sz="28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Discussion questions from Project 1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Notes from classes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General forum</a:t>
            </a:r>
          </a:p>
        </p:txBody>
      </p:sp>
    </p:spTree>
    <p:extLst>
      <p:ext uri="{BB962C8B-B14F-4D97-AF65-F5344CB8AC3E}">
        <p14:creationId xmlns:p14="http://schemas.microsoft.com/office/powerpoint/2010/main" val="24258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1-27 at 7.33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61"/>
          <a:stretch/>
        </p:blipFill>
        <p:spPr>
          <a:xfrm>
            <a:off x="253009" y="124340"/>
            <a:ext cx="8178454" cy="143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7 at 7.34.22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" t="8553" r="4171" b="4605"/>
          <a:stretch/>
        </p:blipFill>
        <p:spPr>
          <a:xfrm>
            <a:off x="5376028" y="4211337"/>
            <a:ext cx="3500120" cy="82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1-27 at 10.14.4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5"/>
          <a:stretch/>
        </p:blipFill>
        <p:spPr>
          <a:xfrm>
            <a:off x="228599" y="1710641"/>
            <a:ext cx="8714773" cy="2108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009" y="3949727"/>
            <a:ext cx="5001815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err="1" smtClean="0"/>
              <a:t>Bitcoin’s</a:t>
            </a:r>
            <a:r>
              <a:rPr lang="en-US" sz="2800" dirty="0" smtClean="0"/>
              <a:t> solution: </a:t>
            </a:r>
            <a:r>
              <a:rPr lang="en-US" sz="2800" b="1" dirty="0" smtClean="0"/>
              <a:t>a public ledger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317160" y="214560"/>
              <a:ext cx="6559200" cy="3589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280" y="205560"/>
                <a:ext cx="6579720" cy="36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79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Ledger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2026080" y="4013640"/>
              <a:ext cx="2486160" cy="498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2120" y="4006440"/>
                <a:ext cx="2497680" cy="5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23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Ledger: Distributed Trust (?)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76495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51129" y="2842081"/>
            <a:ext cx="2459930" cy="9302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1951" y="3211413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4433" y="2595244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24714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94306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9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1</a:t>
            </a:r>
          </a:p>
          <a:p>
            <a:pPr marL="0" indent="0">
              <a:buNone/>
            </a:pPr>
            <a:r>
              <a:rPr lang="en-US" b="1" dirty="0" smtClean="0"/>
              <a:t>Distributed Consensus</a:t>
            </a:r>
          </a:p>
          <a:p>
            <a:pPr marL="0" indent="0">
              <a:buNone/>
            </a:pPr>
            <a:r>
              <a:rPr lang="en-US" b="1" dirty="0" smtClean="0"/>
              <a:t>Proof-of-Work</a:t>
            </a:r>
          </a:p>
          <a:p>
            <a:pPr marL="0" indent="0">
              <a:buNone/>
            </a:pPr>
            <a:r>
              <a:rPr lang="en-US" b="1" dirty="0" err="1" smtClean="0"/>
              <a:t>Blockchain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86078" y="363438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51129" y="2842081"/>
            <a:ext cx="2459930" cy="9302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1951" y="3211413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4433" y="2595244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170296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09809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Curved Connector 10"/>
          <p:cNvCxnSpPr>
            <a:stCxn id="8" idx="1"/>
            <a:endCxn id="7" idx="1"/>
          </p:cNvCxnSpPr>
          <p:nvPr/>
        </p:nvCxnSpPr>
        <p:spPr>
          <a:xfrm rot="10800000">
            <a:off x="1461243" y="4021283"/>
            <a:ext cx="3421890" cy="1919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b="29899"/>
          <a:stretch/>
        </p:blipFill>
        <p:spPr>
          <a:xfrm>
            <a:off x="1734671" y="4178864"/>
            <a:ext cx="1763015" cy="862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297080" y="1549080"/>
              <a:ext cx="6716880" cy="1877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7000" y="1542240"/>
                <a:ext cx="6734520" cy="18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1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545581" y="3927124"/>
            <a:ext cx="188519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Cathy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>
            <a:endCxn id="27" idx="0"/>
          </p:cNvCxnSpPr>
          <p:nvPr/>
        </p:nvCxnSpPr>
        <p:spPr>
          <a:xfrm>
            <a:off x="4635831" y="2842081"/>
            <a:ext cx="426315" cy="9213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94433" y="2673333"/>
            <a:ext cx="66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49011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286108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33996" y="3763480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Straight Arrow Connector 30"/>
          <p:cNvCxnSpPr/>
          <p:nvPr/>
        </p:nvCxnSpPr>
        <p:spPr>
          <a:xfrm>
            <a:off x="2380082" y="2842081"/>
            <a:ext cx="2572918" cy="9488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144477"/>
              </p:ext>
            </p:extLst>
          </p:nvPr>
        </p:nvGraphicFramePr>
        <p:xfrm>
          <a:off x="3305204" y="819520"/>
          <a:ext cx="2431860" cy="7416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028677"/>
                <a:gridCol w="140318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c</a:t>
                      </a:r>
                      <a:r>
                        <a:rPr lang="en-US" dirty="0" smtClean="0"/>
                        <a:t> (X-&gt;Cathy)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09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221"/>
            <a:ext cx="8229600" cy="857250"/>
          </a:xfrm>
        </p:spPr>
        <p:txBody>
          <a:bodyPr/>
          <a:lstStyle/>
          <a:p>
            <a:r>
              <a:rPr lang="en-US" dirty="0" smtClean="0"/>
              <a:t>Scaling the 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15967" y="2238163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8809" y="2238163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85911" y="2238163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55921" y="3843744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34110" y="3952284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>
            <a:endCxn id="4" idx="2"/>
          </p:cNvCxnSpPr>
          <p:nvPr/>
        </p:nvCxnSpPr>
        <p:spPr>
          <a:xfrm flipV="1">
            <a:off x="1840370" y="3108551"/>
            <a:ext cx="797261" cy="9236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859652" y="3277299"/>
            <a:ext cx="2174458" cy="82597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392137" y="3215128"/>
            <a:ext cx="1739230" cy="88815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30484" y="3486123"/>
            <a:ext cx="39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t</a:t>
            </a:r>
            <a:r>
              <a:rPr lang="en-US" baseline="-25000" dirty="0" smtClean="0"/>
              <a:t>a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6848" y="3277299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35380" y="3486123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602106" y="3277299"/>
            <a:ext cx="2459930" cy="9302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34000" y="3215128"/>
            <a:ext cx="1414584" cy="80442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264" y="1063253"/>
            <a:ext cx="1243327" cy="8703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02106" y="1063253"/>
            <a:ext cx="1243327" cy="8703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/>
              <a:t>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39208" y="1063253"/>
            <a:ext cx="1243327" cy="87038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276310" y="1063229"/>
            <a:ext cx="1243327" cy="870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G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8" idx="3"/>
            <a:endCxn id="31" idx="1"/>
          </p:cNvCxnSpPr>
          <p:nvPr/>
        </p:nvCxnSpPr>
        <p:spPr>
          <a:xfrm>
            <a:off x="1712591" y="149844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2"/>
            <a:endCxn id="4" idx="1"/>
          </p:cNvCxnSpPr>
          <p:nvPr/>
        </p:nvCxnSpPr>
        <p:spPr>
          <a:xfrm>
            <a:off x="1090928" y="1933641"/>
            <a:ext cx="925039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  <a:endCxn id="4" idx="0"/>
          </p:cNvCxnSpPr>
          <p:nvPr/>
        </p:nvCxnSpPr>
        <p:spPr>
          <a:xfrm flipH="1">
            <a:off x="2637631" y="1933641"/>
            <a:ext cx="58613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1"/>
            <a:endCxn id="4" idx="3"/>
          </p:cNvCxnSpPr>
          <p:nvPr/>
        </p:nvCxnSpPr>
        <p:spPr>
          <a:xfrm flipH="1">
            <a:off x="3259294" y="267335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0"/>
            <a:endCxn id="31" idx="3"/>
          </p:cNvCxnSpPr>
          <p:nvPr/>
        </p:nvCxnSpPr>
        <p:spPr>
          <a:xfrm flipH="1" flipV="1">
            <a:off x="3845433" y="1498447"/>
            <a:ext cx="925040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6" idx="1"/>
          </p:cNvCxnSpPr>
          <p:nvPr/>
        </p:nvCxnSpPr>
        <p:spPr>
          <a:xfrm>
            <a:off x="5392136" y="267335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" idx="0"/>
            <a:endCxn id="33" idx="2"/>
          </p:cNvCxnSpPr>
          <p:nvPr/>
        </p:nvCxnSpPr>
        <p:spPr>
          <a:xfrm flipV="1">
            <a:off x="4770473" y="1933641"/>
            <a:ext cx="79039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" idx="0"/>
            <a:endCxn id="33" idx="2"/>
          </p:cNvCxnSpPr>
          <p:nvPr/>
        </p:nvCxnSpPr>
        <p:spPr>
          <a:xfrm flipH="1" flipV="1">
            <a:off x="5560872" y="1933641"/>
            <a:ext cx="1546703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1"/>
            <a:endCxn id="33" idx="3"/>
          </p:cNvCxnSpPr>
          <p:nvPr/>
        </p:nvCxnSpPr>
        <p:spPr>
          <a:xfrm flipH="1">
            <a:off x="6182535" y="1498423"/>
            <a:ext cx="1093775" cy="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1"/>
            <a:endCxn id="31" idx="3"/>
          </p:cNvCxnSpPr>
          <p:nvPr/>
        </p:nvCxnSpPr>
        <p:spPr>
          <a:xfrm flipH="1">
            <a:off x="3845433" y="149844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4" idx="2"/>
            <a:endCxn id="6" idx="0"/>
          </p:cNvCxnSpPr>
          <p:nvPr/>
        </p:nvCxnSpPr>
        <p:spPr>
          <a:xfrm flipH="1">
            <a:off x="7107575" y="1933617"/>
            <a:ext cx="790399" cy="3045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28" idx="2"/>
          </p:cNvCxnSpPr>
          <p:nvPr/>
        </p:nvCxnSpPr>
        <p:spPr>
          <a:xfrm flipH="1" flipV="1">
            <a:off x="1090928" y="1933641"/>
            <a:ext cx="749442" cy="209858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840371" y="3105150"/>
            <a:ext cx="902829" cy="9981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50257" y="1933641"/>
            <a:ext cx="802343" cy="216210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34" idx="0"/>
            <a:endCxn id="31" idx="0"/>
          </p:cNvCxnSpPr>
          <p:nvPr/>
        </p:nvCxnSpPr>
        <p:spPr>
          <a:xfrm rot="16200000" flipH="1" flipV="1">
            <a:off x="5560860" y="-1273861"/>
            <a:ext cx="24" cy="4674204"/>
          </a:xfrm>
          <a:prstGeom prst="bentConnector3">
            <a:avLst>
              <a:gd name="adj1" fmla="val -95250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1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creen Shot 2015-01-27 at 10.51.1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5" y="1339892"/>
            <a:ext cx="7508091" cy="1975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61315" y="3698240"/>
            <a:ext cx="784689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Public ledger without fixed set of nodes – </a:t>
            </a:r>
            <a:r>
              <a:rPr lang="en-US" sz="2000" b="1" dirty="0" smtClean="0"/>
              <a:t>decentralized</a:t>
            </a:r>
            <a:r>
              <a:rPr lang="en-US" sz="2000" dirty="0" smtClean="0"/>
              <a:t>, </a:t>
            </a:r>
            <a:r>
              <a:rPr lang="en-US" sz="2000" b="1" dirty="0" smtClean="0"/>
              <a:t>distributed</a:t>
            </a:r>
            <a:r>
              <a:rPr lang="en-US" sz="2000" dirty="0" smtClean="0"/>
              <a:t> trust</a:t>
            </a:r>
          </a:p>
          <a:p>
            <a:r>
              <a:rPr lang="en-US" sz="2000" dirty="0" smtClean="0"/>
              <a:t>Requires </a:t>
            </a:r>
            <a:r>
              <a:rPr lang="en-US" sz="2000" b="1" dirty="0" smtClean="0"/>
              <a:t>coalition with majority of computing power </a:t>
            </a:r>
            <a:r>
              <a:rPr lang="en-US" sz="2000" dirty="0" smtClean="0"/>
              <a:t>to collude to cheat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05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2104515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2089581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2175810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2168586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2556810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2175810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2089581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2175810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2168586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2556810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2175810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2082357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2168586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2161362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2549586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2168586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flipV="1">
            <a:off x="8831565" y="2187299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50360" y="1998720"/>
              <a:ext cx="6740280" cy="294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4240" y="1991520"/>
                <a:ext cx="6759000" cy="29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1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en-US" dirty="0" smtClean="0"/>
              <a:t>Inconsistent </a:t>
            </a:r>
            <a:r>
              <a:rPr lang="en-US" dirty="0" err="1" smtClean="0"/>
              <a:t>Blockchains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15967" y="2460213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8809" y="2460213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85911" y="2460213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55921" y="3843744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34110" y="3952284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>
            <a:endCxn id="4" idx="2"/>
          </p:cNvCxnSpPr>
          <p:nvPr/>
        </p:nvCxnSpPr>
        <p:spPr>
          <a:xfrm flipV="1">
            <a:off x="1840370" y="3330601"/>
            <a:ext cx="797261" cy="9236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046150" y="3330601"/>
            <a:ext cx="1987960" cy="77267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2"/>
          </p:cNvCxnSpPr>
          <p:nvPr/>
        </p:nvCxnSpPr>
        <p:spPr>
          <a:xfrm flipV="1">
            <a:off x="5392137" y="3330601"/>
            <a:ext cx="1715438" cy="7726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33008" y="3330601"/>
            <a:ext cx="2229028" cy="87697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34000" y="3330601"/>
            <a:ext cx="1513176" cy="68894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264" y="1285303"/>
            <a:ext cx="1243327" cy="8703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02106" y="1285303"/>
            <a:ext cx="1243327" cy="8703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/>
              <a:t>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39208" y="1285303"/>
            <a:ext cx="1243327" cy="87038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276310" y="1285279"/>
            <a:ext cx="1243327" cy="870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G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8" idx="3"/>
            <a:endCxn id="31" idx="1"/>
          </p:cNvCxnSpPr>
          <p:nvPr/>
        </p:nvCxnSpPr>
        <p:spPr>
          <a:xfrm>
            <a:off x="1712591" y="172049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2"/>
            <a:endCxn id="4" idx="1"/>
          </p:cNvCxnSpPr>
          <p:nvPr/>
        </p:nvCxnSpPr>
        <p:spPr>
          <a:xfrm>
            <a:off x="1090928" y="2155691"/>
            <a:ext cx="925039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  <a:endCxn id="4" idx="0"/>
          </p:cNvCxnSpPr>
          <p:nvPr/>
        </p:nvCxnSpPr>
        <p:spPr>
          <a:xfrm flipH="1">
            <a:off x="2637631" y="2155691"/>
            <a:ext cx="58613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1"/>
            <a:endCxn id="4" idx="3"/>
          </p:cNvCxnSpPr>
          <p:nvPr/>
        </p:nvCxnSpPr>
        <p:spPr>
          <a:xfrm flipH="1">
            <a:off x="3259294" y="289540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0"/>
            <a:endCxn id="31" idx="3"/>
          </p:cNvCxnSpPr>
          <p:nvPr/>
        </p:nvCxnSpPr>
        <p:spPr>
          <a:xfrm flipH="1" flipV="1">
            <a:off x="3845433" y="1720497"/>
            <a:ext cx="925040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6" idx="1"/>
          </p:cNvCxnSpPr>
          <p:nvPr/>
        </p:nvCxnSpPr>
        <p:spPr>
          <a:xfrm>
            <a:off x="5392136" y="289540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" idx="0"/>
            <a:endCxn id="33" idx="2"/>
          </p:cNvCxnSpPr>
          <p:nvPr/>
        </p:nvCxnSpPr>
        <p:spPr>
          <a:xfrm flipV="1">
            <a:off x="4770473" y="2155691"/>
            <a:ext cx="79039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" idx="0"/>
            <a:endCxn id="33" idx="2"/>
          </p:cNvCxnSpPr>
          <p:nvPr/>
        </p:nvCxnSpPr>
        <p:spPr>
          <a:xfrm flipH="1" flipV="1">
            <a:off x="5560872" y="2155691"/>
            <a:ext cx="1546703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1"/>
            <a:endCxn id="33" idx="3"/>
          </p:cNvCxnSpPr>
          <p:nvPr/>
        </p:nvCxnSpPr>
        <p:spPr>
          <a:xfrm flipH="1">
            <a:off x="6182535" y="1720473"/>
            <a:ext cx="1093775" cy="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1"/>
            <a:endCxn id="31" idx="3"/>
          </p:cNvCxnSpPr>
          <p:nvPr/>
        </p:nvCxnSpPr>
        <p:spPr>
          <a:xfrm flipH="1">
            <a:off x="3845433" y="172049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4" idx="2"/>
            <a:endCxn id="6" idx="0"/>
          </p:cNvCxnSpPr>
          <p:nvPr/>
        </p:nvCxnSpPr>
        <p:spPr>
          <a:xfrm flipH="1">
            <a:off x="7107575" y="2155667"/>
            <a:ext cx="790399" cy="3045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28" idx="2"/>
          </p:cNvCxnSpPr>
          <p:nvPr/>
        </p:nvCxnSpPr>
        <p:spPr>
          <a:xfrm flipH="1" flipV="1">
            <a:off x="1090928" y="2155691"/>
            <a:ext cx="749442" cy="209858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840372" y="3330601"/>
            <a:ext cx="655162" cy="7726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50257" y="2155691"/>
            <a:ext cx="802343" cy="20985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34" idx="0"/>
            <a:endCxn id="31" idx="0"/>
          </p:cNvCxnSpPr>
          <p:nvPr/>
        </p:nvCxnSpPr>
        <p:spPr>
          <a:xfrm rot="16200000" flipH="1" flipV="1">
            <a:off x="5560860" y="-1051811"/>
            <a:ext cx="24" cy="4674204"/>
          </a:xfrm>
          <a:prstGeom prst="bentConnector3">
            <a:avLst>
              <a:gd name="adj1" fmla="val -95250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85911" y="3931110"/>
            <a:ext cx="237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How do we know which </a:t>
            </a:r>
            <a:r>
              <a:rPr lang="en-US" i="1" dirty="0" err="1" smtClean="0"/>
              <a:t>blockchain</a:t>
            </a:r>
            <a:r>
              <a:rPr lang="en-US" i="1" dirty="0" smtClean="0"/>
              <a:t> is “correct”?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682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Screen Shot 2015-01-31 at 3.57.46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" t="-1934" r="2712" b="4944"/>
          <a:stretch/>
        </p:blipFill>
        <p:spPr>
          <a:xfrm>
            <a:off x="167640" y="285750"/>
            <a:ext cx="5562601" cy="4302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67360" y="323334"/>
            <a:ext cx="1450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CRYPTO 1992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6250" r="7000"/>
          <a:stretch/>
        </p:blipFill>
        <p:spPr>
          <a:xfrm>
            <a:off x="5075113" y="111760"/>
            <a:ext cx="2360695" cy="2316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582004" y="965954"/>
            <a:ext cx="156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Cynthia </a:t>
            </a:r>
            <a:r>
              <a:rPr lang="en-US" dirty="0" err="1" smtClean="0"/>
              <a:t>Dwork</a:t>
            </a:r>
            <a:endParaRPr lang="en-US" dirty="0"/>
          </a:p>
          <a:p>
            <a:pPr algn="ctr"/>
            <a:r>
              <a:rPr lang="en-US" dirty="0" smtClean="0"/>
              <a:t>(now at MSR)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736" y="2549367"/>
            <a:ext cx="1916723" cy="24917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28084" y="4372977"/>
            <a:ext cx="2167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err="1" smtClean="0"/>
              <a:t>Moni</a:t>
            </a:r>
            <a:r>
              <a:rPr lang="en-US" dirty="0" smtClean="0"/>
              <a:t> </a:t>
            </a:r>
            <a:r>
              <a:rPr lang="en-US" dirty="0" err="1" smtClean="0"/>
              <a:t>Naor</a:t>
            </a:r>
            <a:endParaRPr lang="en-US" dirty="0" smtClean="0"/>
          </a:p>
          <a:p>
            <a:pPr algn="r"/>
            <a:r>
              <a:rPr lang="en-US" dirty="0" smtClean="0"/>
              <a:t>(Weizmann Institute)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371960" y="644760"/>
              <a:ext cx="3303360" cy="2835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5480" y="639720"/>
                <a:ext cx="3314160" cy="28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4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Screen Shot 2015-01-31 at 4.01.1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608750"/>
            <a:ext cx="8686800" cy="2831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155320" y="1434960"/>
              <a:ext cx="6232680" cy="82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1720" y="1425960"/>
                <a:ext cx="624060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7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Proof-of-Work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Pricing Function: </a:t>
            </a:r>
            <a:r>
              <a:rPr lang="en-US" dirty="0" smtClean="0"/>
              <a:t>(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- </a:t>
            </a:r>
            <a:r>
              <a:rPr lang="en-US" b="1" dirty="0" smtClean="0"/>
              <a:t>moderately easy to compute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b="1" dirty="0" smtClean="0"/>
              <a:t>cannot be amortized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computing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m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),…,</a:t>
            </a:r>
            <a:r>
              <a:rPr lang="en-US" i="1" dirty="0">
                <a:latin typeface="Times New Roman"/>
                <a:cs typeface="Times New Roman"/>
              </a:rPr>
              <a:t> f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m</a:t>
            </a:r>
            <a:r>
              <a:rPr lang="en-US" i="1" baseline="-25000" dirty="0" smtClean="0">
                <a:latin typeface="Times New Roman"/>
                <a:cs typeface="Times New Roman"/>
              </a:rPr>
              <a:t>l</a:t>
            </a:r>
            <a:r>
              <a:rPr lang="en-US" dirty="0" smtClean="0">
                <a:latin typeface="Times New Roman"/>
                <a:cs typeface="Times New Roman"/>
              </a:rPr>
              <a:t>) </a:t>
            </a:r>
            <a:r>
              <a:rPr lang="en-US" dirty="0" smtClean="0"/>
              <a:t>costs </a:t>
            </a:r>
            <a:r>
              <a:rPr lang="en-US" i="1" dirty="0" smtClean="0">
                <a:latin typeface="Times New Roman"/>
                <a:cs typeface="Times New Roman"/>
              </a:rPr>
              <a:t>l</a:t>
            </a:r>
            <a:r>
              <a:rPr lang="en-US" dirty="0" smtClean="0"/>
              <a:t> times as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much as computing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m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).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b="1" dirty="0" smtClean="0"/>
              <a:t>easily verified</a:t>
            </a:r>
            <a:r>
              <a:rPr lang="en-US" dirty="0" smtClean="0"/>
              <a:t>: given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easy to check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>
                <a:latin typeface="Times New Roman"/>
                <a:cs typeface="Times New Roman"/>
              </a:rPr>
              <a:t> =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91480" y="1000800"/>
              <a:ext cx="8013600" cy="3859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280" y="992160"/>
                <a:ext cx="8033040" cy="38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52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Pricing 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43314" y="1412240"/>
            <a:ext cx="4109886" cy="1200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Extracting Square Roots</a:t>
            </a:r>
          </a:p>
          <a:p>
            <a:r>
              <a:rPr lang="en-US" sz="2400" dirty="0" smtClean="0"/>
              <a:t>index: </a:t>
            </a:r>
            <a:r>
              <a:rPr lang="en-US" sz="2400" i="1" dirty="0" smtClean="0">
                <a:latin typeface="Times New Roman"/>
                <a:cs typeface="Times New Roman"/>
              </a:rPr>
              <a:t>p</a:t>
            </a:r>
          </a:p>
          <a:p>
            <a:r>
              <a:rPr lang="en-US" sz="2400" dirty="0" smtClean="0"/>
              <a:t>find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y</a:t>
            </a:r>
            <a:r>
              <a:rPr lang="en-US" sz="2400" dirty="0" smtClean="0"/>
              <a:t> such that </a:t>
            </a:r>
            <a:r>
              <a:rPr lang="en-US" sz="2400" i="1" dirty="0" smtClean="0">
                <a:latin typeface="Times New Roman"/>
                <a:cs typeface="Times New Roman"/>
              </a:rPr>
              <a:t>y</a:t>
            </a:r>
            <a:r>
              <a:rPr lang="en-US" sz="2400" baseline="30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mod </a:t>
            </a:r>
            <a:r>
              <a:rPr lang="en-US" sz="2400" i="1" dirty="0" smtClean="0">
                <a:latin typeface="Times New Roman"/>
                <a:cs typeface="Times New Roman"/>
              </a:rPr>
              <a:t>p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0" y="3790950"/>
            <a:ext cx="503936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Dwork</a:t>
            </a:r>
            <a:r>
              <a:rPr lang="en-US" dirty="0" smtClean="0"/>
              <a:t> and </a:t>
            </a:r>
            <a:r>
              <a:rPr lang="en-US" dirty="0" err="1" smtClean="0"/>
              <a:t>Naor</a:t>
            </a:r>
            <a:r>
              <a:rPr lang="en-US" dirty="0" smtClean="0"/>
              <a:t> proposed two other pricing functions, designed to have “shortcuts” (backdoors) to allow administrators to compute them efficiently.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049560" y="1729440"/>
              <a:ext cx="4383360" cy="2706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7680" y="1720800"/>
                <a:ext cx="4400280" cy="27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98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567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Graded on 100,000 </a:t>
            </a:r>
            <a:r>
              <a:rPr lang="en-US" b="1" dirty="0" err="1" smtClean="0"/>
              <a:t>satoshi</a:t>
            </a:r>
            <a:r>
              <a:rPr lang="en-US" b="1" dirty="0" smtClean="0"/>
              <a:t> scale</a:t>
            </a:r>
          </a:p>
          <a:p>
            <a:pPr marL="0" indent="0">
              <a:buNone/>
            </a:pPr>
            <a:r>
              <a:rPr lang="en-US" b="1" dirty="0" smtClean="0"/>
              <a:t>Full credit: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Successfully generated vanity address and transferred coin to 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Contributed something of value to discussions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3033" y="3780153"/>
            <a:ext cx="5920167" cy="7078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If you did this, should have received a transfer to your vanity address of 100,000 </a:t>
            </a:r>
            <a:r>
              <a:rPr lang="en-US" sz="2000" dirty="0" err="1" smtClean="0"/>
              <a:t>satoshis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4217766"/>
            <a:ext cx="384543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If not, can make up for this by posting something of value by Thursday.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5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31 at 4.2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" y="205979"/>
            <a:ext cx="6144260" cy="466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0" y="205978"/>
            <a:ext cx="2377440" cy="4183141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Hashcash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dirty="0" smtClean="0"/>
              <a:t>Adam Back 1997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27310" y="2186713"/>
            <a:ext cx="6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89" y="3508212"/>
            <a:ext cx="227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such that</a:t>
            </a:r>
          </a:p>
          <a:p>
            <a:r>
              <a:rPr lang="en-US" b="1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4127" y="3723531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82064" y="3969877"/>
            <a:ext cx="98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x, </a:t>
            </a:r>
            <a:r>
              <a:rPr lang="en-US" dirty="0" smtClean="0">
                <a:cs typeface="Times New Roman"/>
              </a:rPr>
              <a:t>Mail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99680" y="2856600"/>
              <a:ext cx="7170480" cy="1515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960" y="2848320"/>
                <a:ext cx="7183080" cy="153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9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27310" y="2186713"/>
            <a:ext cx="6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89" y="3508212"/>
            <a:ext cx="227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such that</a:t>
            </a:r>
          </a:p>
          <a:p>
            <a:r>
              <a:rPr lang="en-US" b="1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4127" y="3723531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82064" y="3969877"/>
            <a:ext cx="98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x, </a:t>
            </a:r>
            <a:r>
              <a:rPr lang="en-US" dirty="0" smtClean="0">
                <a:cs typeface="Times New Roman"/>
              </a:rPr>
              <a:t>Mail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43275" y="3969877"/>
            <a:ext cx="15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Verify </a:t>
            </a:r>
            <a:r>
              <a:rPr lang="en-US" b="1" i="1" dirty="0">
                <a:latin typeface="Times New Roman"/>
                <a:cs typeface="Times New Roman"/>
              </a:rPr>
              <a:t>f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91222" y="4339209"/>
            <a:ext cx="1588918" cy="1937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7190" y="4376035"/>
            <a:ext cx="383012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Can we make this non-interactive?</a:t>
            </a:r>
            <a:endParaRPr lang="en-US" sz="20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61440" y="2423520"/>
              <a:ext cx="6931440" cy="1994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5320" y="2414520"/>
                <a:ext cx="6942240" cy="20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85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Non-Interactive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8600" y="219075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(Mail,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89" y="3508212"/>
            <a:ext cx="227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such that</a:t>
            </a:r>
          </a:p>
          <a:p>
            <a:r>
              <a:rPr lang="en-US" b="1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4127" y="3723531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82064" y="3969877"/>
            <a:ext cx="98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x, </a:t>
            </a:r>
            <a:r>
              <a:rPr lang="en-US" dirty="0" smtClean="0">
                <a:cs typeface="Times New Roman"/>
              </a:rPr>
              <a:t>Mail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43275" y="3969877"/>
            <a:ext cx="15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Verify </a:t>
            </a:r>
            <a:r>
              <a:rPr lang="en-US" b="1" i="1" dirty="0">
                <a:latin typeface="Times New Roman"/>
                <a:cs typeface="Times New Roman"/>
              </a:rPr>
              <a:t>f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91222" y="4339209"/>
            <a:ext cx="1588918" cy="1937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52600" y="4400550"/>
            <a:ext cx="535705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well would this work if </a:t>
            </a:r>
            <a:r>
              <a:rPr lang="en-US" sz="2400" b="1" i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/>
              <a:t> is SHA-256?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90400" y="3775680"/>
              <a:ext cx="4909320" cy="1063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360" y="3763080"/>
                <a:ext cx="4919400" cy="10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416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Pre-image Attack on SHA-256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5020" y="1607553"/>
            <a:ext cx="4887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Requires approximately 2</a:t>
            </a:r>
            <a:r>
              <a:rPr lang="en-US" sz="2400" baseline="30000" dirty="0" smtClean="0"/>
              <a:t>255</a:t>
            </a:r>
            <a:r>
              <a:rPr lang="en-US" sz="2400" dirty="0" smtClean="0"/>
              <a:t> attempts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84820" y="2280333"/>
            <a:ext cx="6436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Bitcoin</a:t>
            </a:r>
            <a:r>
              <a:rPr lang="en-US" sz="2400" dirty="0" smtClean="0"/>
              <a:t> Network total </a:t>
            </a:r>
            <a:r>
              <a:rPr lang="en-US" sz="2400" dirty="0" err="1" smtClean="0"/>
              <a:t>hashrate</a:t>
            </a:r>
            <a:r>
              <a:rPr lang="en-US" sz="2400" dirty="0" smtClean="0"/>
              <a:t>: 316,012,834 </a:t>
            </a:r>
            <a:r>
              <a:rPr lang="en-US" sz="2400" dirty="0"/>
              <a:t>GH/s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846000" y="2565360"/>
              <a:ext cx="5799960" cy="160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480" y="2559960"/>
                <a:ext cx="5810400" cy="1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2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Screen Shot 2015-02-02 at 10.20.5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" t="2233"/>
          <a:stretch/>
        </p:blipFill>
        <p:spPr>
          <a:xfrm>
            <a:off x="235056" y="131032"/>
            <a:ext cx="5907492" cy="4698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271206"/>
            <a:ext cx="2709015" cy="203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Non-Interactive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8600" y="219075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(Mail,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89" y="3508212"/>
            <a:ext cx="227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such that</a:t>
            </a:r>
          </a:p>
          <a:p>
            <a:r>
              <a:rPr lang="en-US" b="1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4127" y="3723531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82064" y="3969877"/>
            <a:ext cx="98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x, </a:t>
            </a:r>
            <a:r>
              <a:rPr lang="en-US" dirty="0" smtClean="0">
                <a:cs typeface="Times New Roman"/>
              </a:rPr>
              <a:t>Mail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43275" y="3969877"/>
            <a:ext cx="15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Verify </a:t>
            </a:r>
            <a:r>
              <a:rPr lang="en-US" b="1" i="1" dirty="0">
                <a:latin typeface="Times New Roman"/>
                <a:cs typeface="Times New Roman"/>
              </a:rPr>
              <a:t>f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91222" y="4339209"/>
            <a:ext cx="1588918" cy="1937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0185" y="4334534"/>
            <a:ext cx="255851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Making an easier </a:t>
            </a:r>
            <a:r>
              <a:rPr lang="en-US" sz="2400" b="1" i="1" dirty="0" smtClean="0">
                <a:latin typeface="Times New Roman"/>
                <a:cs typeface="Times New Roman"/>
              </a:rPr>
              <a:t>f</a:t>
            </a:r>
            <a:endParaRPr lang="en-US" sz="2400" b="1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098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Variable-Difficulty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975103" y="1643101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96766" y="1297466"/>
            <a:ext cx="255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, Difficulty: </a:t>
            </a:r>
            <a:r>
              <a:rPr lang="en-US" b="1" i="1" dirty="0" smtClean="0">
                <a:latin typeface="Times New Roman"/>
                <a:cs typeface="Times New Roman"/>
              </a:rPr>
              <a:t>d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996" y="1909546"/>
            <a:ext cx="2224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an </a:t>
            </a:r>
            <a:r>
              <a:rPr lang="en-US" sz="2000" b="1" i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/>
              <a:t> such that: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98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Variable-Difficulty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975103" y="1643101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96766" y="1297466"/>
            <a:ext cx="255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, Difficulty: </a:t>
            </a:r>
            <a:r>
              <a:rPr lang="en-US" b="1" i="1" dirty="0" smtClean="0">
                <a:latin typeface="Times New Roman"/>
                <a:cs typeface="Times New Roman"/>
              </a:rPr>
              <a:t>d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5649" y="2211517"/>
            <a:ext cx="3293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Find an </a:t>
            </a:r>
            <a:r>
              <a:rPr lang="en-US" sz="2800" b="1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 such that: </a:t>
            </a:r>
          </a:p>
          <a:p>
            <a:r>
              <a:rPr lang="en-US" sz="2800" dirty="0" smtClean="0"/>
              <a:t>SHA-256(</a:t>
            </a:r>
            <a:r>
              <a:rPr lang="en-US" sz="2800" b="1" i="1" dirty="0" smtClean="0">
                <a:latin typeface="Times New Roman"/>
                <a:cs typeface="Times New Roman"/>
              </a:rPr>
              <a:t>r + x</a:t>
            </a:r>
            <a:r>
              <a:rPr lang="en-US" sz="2800" dirty="0" smtClean="0"/>
              <a:t>) &lt; </a:t>
            </a:r>
            <a:r>
              <a:rPr lang="en-US" sz="2800" i="1" dirty="0" smtClean="0">
                <a:latin typeface="Times New Roman"/>
                <a:cs typeface="Times New Roman"/>
              </a:rPr>
              <a:t>T/</a:t>
            </a:r>
            <a:r>
              <a:rPr lang="en-US" sz="2800" b="1" i="1" dirty="0" smtClean="0">
                <a:latin typeface="Times New Roman"/>
                <a:cs typeface="Times New Roman"/>
              </a:rPr>
              <a:t>d</a:t>
            </a:r>
            <a:endParaRPr lang="en-US" sz="2800" b="1" i="1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3520" y="2852188"/>
            <a:ext cx="2530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Times New Roman"/>
                <a:cs typeface="Times New Roman"/>
              </a:rPr>
              <a:t>T</a:t>
            </a:r>
            <a:r>
              <a:rPr lang="en-US" sz="2000" dirty="0" smtClean="0"/>
              <a:t> is some set “target”.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55649" y="3387463"/>
            <a:ext cx="6346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the difficulty doubles, how much more work is expected?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949040" y="1269000"/>
              <a:ext cx="7095600" cy="2875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1120" y="1259640"/>
                <a:ext cx="7115400" cy="28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487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Bitcoin’s</a:t>
            </a:r>
            <a:r>
              <a:rPr lang="en-US" dirty="0" smtClean="0"/>
              <a:t> Proof-of-Work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8143" y="1385537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an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</a:t>
            </a:r>
            <a:r>
              <a:rPr lang="en-US" sz="3600" dirty="0" smtClean="0">
                <a:solidFill>
                  <a:srgbClr val="FF0000"/>
                </a:solidFill>
              </a:rPr>
              <a:t>SHA-256</a:t>
            </a:r>
            <a:r>
              <a:rPr lang="en-US" sz="3600" dirty="0" smtClean="0"/>
              <a:t>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4019550"/>
            <a:ext cx="3526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Why use double SHA-256?</a:t>
            </a:r>
            <a:endParaRPr lang="en-US" sz="24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25320" y="2416320"/>
              <a:ext cx="3321720" cy="879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8480" y="2409120"/>
                <a:ext cx="3332880" cy="89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9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 for Value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Screen Shot 2015-02-02 at 11.3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71550"/>
            <a:ext cx="8525667" cy="1478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2-02 at 11.32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95550"/>
            <a:ext cx="7778247" cy="26279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4400" y="4095750"/>
            <a:ext cx="3658932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should have better ideas of things to try after today…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7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Screen Shot 2015-02-02 at 10.53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9" y="195524"/>
            <a:ext cx="8561191" cy="414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04260" y="4660532"/>
            <a:ext cx="8354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crypto.stackexchange.com</a:t>
            </a:r>
            <a:r>
              <a:rPr lang="en-US" sz="1400" dirty="0"/>
              <a:t>/questions/779/hashing-or-encrypting-twice-to-increase-security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563440" y="1967400"/>
              <a:ext cx="114444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5880" y="1959840"/>
                <a:ext cx="115812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32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Bitcoin’s</a:t>
            </a:r>
            <a:r>
              <a:rPr lang="en-US" dirty="0" smtClean="0"/>
              <a:t> Difficulty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2" y="989759"/>
            <a:ext cx="8773056" cy="382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5867400" y="4476750"/>
            <a:ext cx="2993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bitcoinwisdom.com</a:t>
            </a:r>
            <a:r>
              <a:rPr lang="en-US" sz="1200" dirty="0"/>
              <a:t>/</a:t>
            </a:r>
            <a:r>
              <a:rPr lang="en-US" sz="1200" dirty="0" err="1"/>
              <a:t>bitcoin</a:t>
            </a:r>
            <a:r>
              <a:rPr lang="en-US" sz="1200" dirty="0"/>
              <a:t>/difficulty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120853" y="3014840"/>
            <a:ext cx="740109" cy="3745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6800" y="302895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Difficulty adjusts (every 2016 blocks) to keep block-finding time around 10 minutes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296760" y="1671840"/>
              <a:ext cx="2412000" cy="2273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0280" y="1668600"/>
                <a:ext cx="2423160" cy="22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6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92451" y="4753749"/>
            <a:ext cx="2993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bitcoinwisdom.com</a:t>
            </a:r>
            <a:r>
              <a:rPr lang="en-US" sz="1200" dirty="0"/>
              <a:t>/</a:t>
            </a:r>
            <a:r>
              <a:rPr lang="en-US" sz="1200" dirty="0" err="1"/>
              <a:t>bitcoin</a:t>
            </a:r>
            <a:r>
              <a:rPr lang="en-US" sz="1200" dirty="0"/>
              <a:t>/difficulty</a:t>
            </a:r>
          </a:p>
        </p:txBody>
      </p:sp>
      <p:pic>
        <p:nvPicPr>
          <p:cNvPr id="7" name="Picture 6" descr="Screen Shot 2015-02-02 at 10.42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9" y="90519"/>
            <a:ext cx="4562307" cy="48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Next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1446723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1518018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1518018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1510794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5400" y="2571750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</a:t>
            </a:r>
            <a:r>
              <a:rPr lang="en-US" sz="3600" dirty="0" smtClean="0">
                <a:solidFill>
                  <a:srgbClr val="FF0000"/>
                </a:solidFill>
              </a:rPr>
              <a:t>SHA-256</a:t>
            </a:r>
            <a:r>
              <a:rPr lang="en-US" sz="3600" dirty="0" smtClean="0"/>
              <a:t>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771800" y="3179880"/>
              <a:ext cx="457200" cy="573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1720" y="3169800"/>
                <a:ext cx="469800" cy="5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24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Next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1446723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1518018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1518018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1510794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5400" y="2571750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</a:t>
            </a:r>
            <a:r>
              <a:rPr lang="en-US" sz="3600" dirty="0" smtClean="0">
                <a:solidFill>
                  <a:srgbClr val="FF0000"/>
                </a:solidFill>
              </a:rPr>
              <a:t>SHA-256</a:t>
            </a:r>
            <a:r>
              <a:rPr lang="en-US" sz="3600" dirty="0" smtClean="0"/>
              <a:t>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3853084"/>
            <a:ext cx="7114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Times New Roman"/>
                <a:cs typeface="Times New Roman"/>
              </a:rPr>
              <a:t>r </a:t>
            </a:r>
            <a:r>
              <a:rPr lang="en-US" sz="2800" dirty="0" smtClean="0"/>
              <a:t>= header + transactions (including mining fee)</a:t>
            </a:r>
          </a:p>
          <a:p>
            <a:r>
              <a:rPr lang="en-US" sz="2800" dirty="0" smtClean="0"/>
              <a:t>header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/>
              <a:t>(previous block)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93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</a:t>
            </a:r>
            <a:r>
              <a:rPr lang="en-US" dirty="0" err="1" smtClean="0"/>
              <a:t>Bitcoin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 descr="Screen Shot 2015-02-02 at 11.0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0" y="1125653"/>
            <a:ext cx="8686800" cy="304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438400" y="4400550"/>
            <a:ext cx="6502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en.bitcoin.it</a:t>
            </a:r>
            <a:r>
              <a:rPr lang="en-US" dirty="0"/>
              <a:t>/wiki/</a:t>
            </a:r>
            <a:r>
              <a:rPr lang="en-US" dirty="0" err="1"/>
              <a:t>Protocol_documentation#Block_Headers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56320" y="2572560"/>
              <a:ext cx="8224560" cy="395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440" y="2562840"/>
                <a:ext cx="8245800" cy="4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1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Wednesday: </a:t>
            </a:r>
            <a:r>
              <a:rPr lang="en-US" dirty="0" err="1" smtClean="0"/>
              <a:t>Merkle</a:t>
            </a:r>
            <a:r>
              <a:rPr lang="en-US" dirty="0" smtClean="0"/>
              <a:t> Trees (recording 	transactions)</a:t>
            </a:r>
          </a:p>
          <a:p>
            <a:pPr marL="0" indent="0">
              <a:buNone/>
            </a:pPr>
            <a:r>
              <a:rPr lang="en-US" b="1" dirty="0" smtClean="0"/>
              <a:t>Project 2 </a:t>
            </a:r>
            <a:r>
              <a:rPr lang="en-US" dirty="0" smtClean="0"/>
              <a:t>will be posted </a:t>
            </a:r>
            <a:r>
              <a:rPr lang="en-US" b="1" dirty="0" smtClean="0"/>
              <a:t>Wednesday</a:t>
            </a:r>
            <a:r>
              <a:rPr lang="en-US" dirty="0" smtClean="0"/>
              <a:t>, due </a:t>
            </a:r>
            <a:r>
              <a:rPr lang="en-US" b="1" dirty="0" smtClean="0"/>
              <a:t>Feb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74589" y="3339445"/>
            <a:ext cx="676724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If you did not receive a grade for Project 1 yet, you have until Thursday to contribute a worthwhile comment to justify full credit for Project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328" y="0"/>
            <a:ext cx="10213528" cy="523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3447019"/>
            <a:ext cx="8229600" cy="857250"/>
          </a:xfrm>
          <a:solidFill>
            <a:schemeClr val="bg1">
              <a:alpha val="78000"/>
            </a:schemeClr>
          </a:solidFill>
        </p:spPr>
        <p:txBody>
          <a:bodyPr/>
          <a:lstStyle/>
          <a:p>
            <a:r>
              <a:rPr lang="en-US" dirty="0" smtClean="0"/>
              <a:t>Where does </a:t>
            </a:r>
            <a:r>
              <a:rPr lang="en-US" b="1" dirty="0" smtClean="0"/>
              <a:t>trust</a:t>
            </a:r>
            <a:r>
              <a:rPr lang="en-US" dirty="0" smtClean="0"/>
              <a:t> come from?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FusionMaps.jpg"/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1" t="10085" r="16024" b="10895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856581" y="4684252"/>
            <a:ext cx="31366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www.jdsurvey.net</a:t>
            </a:r>
            <a:r>
              <a:rPr lang="en-US" sz="1200" dirty="0"/>
              <a:t>/</a:t>
            </a:r>
            <a:r>
              <a:rPr lang="en-US" sz="1200" dirty="0" err="1"/>
              <a:t>jds</a:t>
            </a:r>
            <a:r>
              <a:rPr lang="en-US" sz="1200" dirty="0"/>
              <a:t>/</a:t>
            </a:r>
            <a:r>
              <a:rPr lang="en-US" sz="1200" dirty="0" err="1"/>
              <a:t>jdsurveyMaps.jsp</a:t>
            </a:r>
            <a:endParaRPr lang="en-US" sz="1200" dirty="0"/>
          </a:p>
        </p:txBody>
      </p:sp>
      <p:pic>
        <p:nvPicPr>
          <p:cNvPr id="5" name="Picture 4" descr="Screen Shot 2015-02-01 at 4.02.30 PM.png"/>
          <p:cNvPicPr>
            <a:picLocks noChangeAspect="1"/>
          </p:cNvPicPr>
          <p:nvPr/>
        </p:nvPicPr>
        <p:blipFill rotWithShape="1"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" t="36907" r="1555" b="30494"/>
          <a:stretch/>
        </p:blipFill>
        <p:spPr>
          <a:xfrm>
            <a:off x="228600" y="209550"/>
            <a:ext cx="8772842" cy="19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56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629150"/>
            <a:ext cx="3794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Image credit: https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howveryromanian.wordpress.com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/2013/09/15/bag-wrapping/</a:t>
            </a:r>
          </a:p>
        </p:txBody>
      </p:sp>
      <p:pic>
        <p:nvPicPr>
          <p:cNvPr id="6" name="Picture 5" descr="Bucur_Obor_(1986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8"/>
          <a:stretch/>
        </p:blipFill>
        <p:spPr>
          <a:xfrm>
            <a:off x="3907252" y="532889"/>
            <a:ext cx="5080220" cy="338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415472" y="39828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Queuing for cooking oil (Bucharest, 1986) 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Scott Edelman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709" t="5219" r="27132"/>
          <a:stretch/>
        </p:blipFill>
        <p:spPr>
          <a:xfrm>
            <a:off x="4653593" y="0"/>
            <a:ext cx="4497625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654" r="19688"/>
          <a:stretch/>
        </p:blipFill>
        <p:spPr>
          <a:xfrm>
            <a:off x="0" y="0"/>
            <a:ext cx="46535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6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Trust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</a:rPr>
              <a:t>Yourself (super trustworthy!)</a:t>
            </a:r>
          </a:p>
          <a:p>
            <a:pPr marL="57150" indent="0">
              <a:buNone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Mathematics and Science</a:t>
            </a:r>
          </a:p>
          <a:p>
            <a:pPr marL="0" indent="0">
              <a:buNone/>
            </a:pPr>
            <a:r>
              <a:rPr lang="en-US" dirty="0"/>
              <a:t>	Trustworthy because of </a:t>
            </a:r>
            <a:r>
              <a:rPr lang="en-US" b="1" dirty="0"/>
              <a:t>logic</a:t>
            </a:r>
            <a:r>
              <a:rPr lang="en-US" dirty="0"/>
              <a:t>, verified </a:t>
            </a: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Organizations and People</a:t>
            </a:r>
          </a:p>
          <a:p>
            <a:pPr marL="457200" lvl="1" indent="0">
              <a:buNone/>
            </a:pPr>
            <a:r>
              <a:rPr lang="en-US" dirty="0" smtClean="0"/>
              <a:t>Trustworthy </a:t>
            </a:r>
            <a:r>
              <a:rPr lang="en-US" dirty="0"/>
              <a:t>because of </a:t>
            </a:r>
            <a:r>
              <a:rPr lang="en-US" b="1" dirty="0"/>
              <a:t>what they have to </a:t>
            </a:r>
            <a:r>
              <a:rPr lang="en-US" b="1" dirty="0" smtClean="0"/>
              <a:t>lose </a:t>
            </a:r>
            <a:r>
              <a:rPr lang="en-US" dirty="0" smtClean="0"/>
              <a:t>(reputation)</a:t>
            </a:r>
          </a:p>
          <a:p>
            <a:pPr marL="457200" lvl="1" indent="0">
              <a:buNone/>
            </a:pPr>
            <a:r>
              <a:rPr lang="en-US" dirty="0" smtClean="0"/>
              <a:t>Trustworthy because of trusted </a:t>
            </a:r>
            <a:r>
              <a:rPr lang="en-US" b="1" dirty="0" smtClean="0"/>
              <a:t>oversight</a:t>
            </a:r>
            <a:r>
              <a:rPr lang="en-US" dirty="0" smtClean="0"/>
              <a:t> (law, police)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Trustworthy because </a:t>
            </a:r>
            <a:r>
              <a:rPr lang="en-US" b="1" dirty="0"/>
              <a:t>incentives are </a:t>
            </a:r>
            <a:r>
              <a:rPr lang="en-US" b="1" dirty="0" smtClean="0"/>
              <a:t>aligned</a:t>
            </a:r>
          </a:p>
          <a:p>
            <a:pPr marL="457200" lvl="1" indent="0">
              <a:buNone/>
            </a:pPr>
            <a:r>
              <a:rPr lang="en-US" dirty="0" smtClean="0"/>
              <a:t>Trustworthy </a:t>
            </a:r>
            <a:r>
              <a:rPr lang="en-US" dirty="0"/>
              <a:t>because of </a:t>
            </a:r>
            <a:r>
              <a:rPr lang="en-US" b="1" dirty="0" smtClean="0"/>
              <a:t>processes</a:t>
            </a:r>
            <a:r>
              <a:rPr lang="en-US" dirty="0" smtClean="0"/>
              <a:t> they follow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6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14380</TotalTime>
  <Words>1617</Words>
  <Application>Microsoft Macintosh PowerPoint</Application>
  <PresentationFormat>On-screen Show (16:9)</PresentationFormat>
  <Paragraphs>334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Plan for Today</vt:lpstr>
      <vt:lpstr>Project 1</vt:lpstr>
      <vt:lpstr>Opportunities for Value</vt:lpstr>
      <vt:lpstr>Where does trust come from?</vt:lpstr>
      <vt:lpstr>PowerPoint Presentation</vt:lpstr>
      <vt:lpstr>PowerPoint Presentation</vt:lpstr>
      <vt:lpstr>PowerPoint Presentation</vt:lpstr>
      <vt:lpstr>Sources of Trust</vt:lpstr>
      <vt:lpstr>Project 1 Comments</vt:lpstr>
      <vt:lpstr>Project 1 Comments</vt:lpstr>
      <vt:lpstr>Project 1 Comments</vt:lpstr>
      <vt:lpstr>Project 1 Comments</vt:lpstr>
      <vt:lpstr>PowerPoint Presentation</vt:lpstr>
      <vt:lpstr>Redemption on Project 1</vt:lpstr>
      <vt:lpstr>PowerPoint Presentation</vt:lpstr>
      <vt:lpstr>Public Ledger</vt:lpstr>
      <vt:lpstr>Public Ledger: Distributed Trust (?)</vt:lpstr>
      <vt:lpstr>PowerPoint Presentation</vt:lpstr>
      <vt:lpstr>PowerPoint Presentation</vt:lpstr>
      <vt:lpstr>PowerPoint Presentation</vt:lpstr>
      <vt:lpstr>Scaling the Network</vt:lpstr>
      <vt:lpstr>Blockchain</vt:lpstr>
      <vt:lpstr>Blockchain</vt:lpstr>
      <vt:lpstr>Inconsistent Blockchains</vt:lpstr>
      <vt:lpstr>PowerPoint Presentation</vt:lpstr>
      <vt:lpstr>PowerPoint Presentation</vt:lpstr>
      <vt:lpstr>Idea: Proof-of-Work</vt:lpstr>
      <vt:lpstr>Proposed Pricing Function</vt:lpstr>
      <vt:lpstr>Hashcash  Adam Back 1997</vt:lpstr>
      <vt:lpstr>Interactive Hashcash</vt:lpstr>
      <vt:lpstr>Interactive Hashcash</vt:lpstr>
      <vt:lpstr>Non-Interactive Hashcash</vt:lpstr>
      <vt:lpstr>Pre-image Attack on SHA-256</vt:lpstr>
      <vt:lpstr>PowerPoint Presentation</vt:lpstr>
      <vt:lpstr>Non-Interactive Hashcash</vt:lpstr>
      <vt:lpstr>Variable-Difficulty f</vt:lpstr>
      <vt:lpstr>Variable-Difficulty f</vt:lpstr>
      <vt:lpstr>Bitcoin’s Proof-of-Work</vt:lpstr>
      <vt:lpstr>PowerPoint Presentation</vt:lpstr>
      <vt:lpstr>Bitcoin’s Difficulty</vt:lpstr>
      <vt:lpstr>PowerPoint Presentation</vt:lpstr>
      <vt:lpstr>Finding the Next Block</vt:lpstr>
      <vt:lpstr>Finding the Next Block</vt:lpstr>
      <vt:lpstr>Actual Bitcoin Block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178</cp:revision>
  <cp:lastPrinted>2015-02-02T18:00:59Z</cp:lastPrinted>
  <dcterms:created xsi:type="dcterms:W3CDTF">2015-01-10T23:57:16Z</dcterms:created>
  <dcterms:modified xsi:type="dcterms:W3CDTF">2015-02-02T20:54:18Z</dcterms:modified>
</cp:coreProperties>
</file>